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0"/>
  </p:notesMasterIdLst>
  <p:handoutMasterIdLst>
    <p:handoutMasterId r:id="rId61"/>
  </p:handoutMasterIdLst>
  <p:sldIdLst>
    <p:sldId id="256" r:id="rId5"/>
    <p:sldId id="257" r:id="rId6"/>
    <p:sldId id="258" r:id="rId7"/>
    <p:sldId id="278" r:id="rId8"/>
    <p:sldId id="286" r:id="rId9"/>
    <p:sldId id="327" r:id="rId10"/>
    <p:sldId id="328" r:id="rId11"/>
    <p:sldId id="330" r:id="rId12"/>
    <p:sldId id="293" r:id="rId13"/>
    <p:sldId id="294" r:id="rId14"/>
    <p:sldId id="331" r:id="rId15"/>
    <p:sldId id="295" r:id="rId16"/>
    <p:sldId id="296" r:id="rId17"/>
    <p:sldId id="297" r:id="rId18"/>
    <p:sldId id="298" r:id="rId19"/>
    <p:sldId id="299" r:id="rId20"/>
    <p:sldId id="264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32" r:id="rId29"/>
    <p:sldId id="333" r:id="rId30"/>
    <p:sldId id="335" r:id="rId31"/>
    <p:sldId id="336" r:id="rId32"/>
    <p:sldId id="337" r:id="rId33"/>
    <p:sldId id="338" r:id="rId34"/>
    <p:sldId id="339" r:id="rId35"/>
    <p:sldId id="340" r:id="rId36"/>
    <p:sldId id="341" r:id="rId37"/>
    <p:sldId id="342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43" r:id="rId53"/>
    <p:sldId id="321" r:id="rId54"/>
    <p:sldId id="322" r:id="rId55"/>
    <p:sldId id="323" r:id="rId56"/>
    <p:sldId id="324" r:id="rId57"/>
    <p:sldId id="325" r:id="rId58"/>
    <p:sldId id="326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E73AF-E75C-4855-93A2-5C24E78F0ACB}" v="18" dt="2021-12-08T12:27:53.835"/>
    <p1510:client id="{1A506E9A-6D55-4EF6-A40F-C8B32BE6F754}" v="7" dt="2021-12-14T02:28:00.168"/>
    <p1510:client id="{244C0032-995C-4411-BEEA-A63A71CAFFD0}" v="433" dt="2022-01-22T06:57:21.114"/>
    <p1510:client id="{295B8532-BC23-40C0-8810-5D96E8D9E4F7}" v="512" dt="2022-03-09T04:34:33.956"/>
    <p1510:client id="{2A52AE88-2F4C-4770-ADD4-A0CFC23A8C3F}" v="3" dt="2021-12-14T02:25:21.088"/>
    <p1510:client id="{3BB951F9-3579-4C6F-94E0-C14497D3BB6A}" v="22" dt="2021-12-08T12:11:18"/>
    <p1510:client id="{3CE7FF60-D58F-4272-BA64-308D8FA44523}" v="1" dt="2021-12-14T02:29:38.344"/>
    <p1510:client id="{45F7A4A2-FE83-4B7B-9868-0C20DC1E1D9D}" v="304" dt="2022-03-09T04:01:42.128"/>
    <p1510:client id="{490A1FA0-DC50-41FD-8F03-C3B67941663F}" v="2" dt="2022-03-09T02:20:51.048"/>
    <p1510:client id="{5076ACF3-DC70-4B9C-9828-2EED7293B7C9}" v="6" dt="2022-03-09T01:46:03.184"/>
    <p1510:client id="{6AFFE4B0-3795-4979-B748-FA415C3193D2}" v="660" dt="2022-03-09T07:34:14.097"/>
    <p1510:client id="{77EA2B9D-66CE-423E-A2EB-631C55DE5F66}" v="92" dt="2022-03-09T01:51:21.903"/>
    <p1510:client id="{892DF657-AC32-45F2-8FE6-8ABFEBB71737}" v="706" dt="2022-03-09T02:46:49.975"/>
    <p1510:client id="{9ACA5FC4-CEFF-4C4A-A85C-6D8BA7181449}" v="3" dt="2022-03-09T01:57:50.977"/>
    <p1510:client id="{ABB60328-EDF1-464E-A355-E6802C6C0F40}" v="120" dt="2022-01-23T12:04:07.631"/>
    <p1510:client id="{C8BF9F68-BA35-42B6-93BF-1F0EAEB0CBC9}" v="458" dt="2021-12-14T06:03:15.841"/>
    <p1510:client id="{F21A47B4-6B6A-4275-8422-33A9F61A108E}" v="48" dt="2021-12-08T12:48:00.4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67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t Duwal" userId="S::kce075bct006@khwopa.edu.np::6413a44c-ae69-4194-a38e-261e030026db" providerId="AD" clId="Web-{F21A47B4-6B6A-4275-8422-33A9F61A108E}"/>
    <pc:docChg chg="modSld">
      <pc:chgData name="Amit Duwal" userId="S::kce075bct006@khwopa.edu.np::6413a44c-ae69-4194-a38e-261e030026db" providerId="AD" clId="Web-{F21A47B4-6B6A-4275-8422-33A9F61A108E}" dt="2021-12-08T12:48:00.476" v="66"/>
      <pc:docMkLst>
        <pc:docMk/>
      </pc:docMkLst>
      <pc:sldChg chg="addSp modSp mod setBg addAnim modAnim setClrOvrMap">
        <pc:chgData name="Amit Duwal" userId="S::kce075bct006@khwopa.edu.np::6413a44c-ae69-4194-a38e-261e030026db" providerId="AD" clId="Web-{F21A47B4-6B6A-4275-8422-33A9F61A108E}" dt="2021-12-08T12:31:00.421" v="5"/>
        <pc:sldMkLst>
          <pc:docMk/>
          <pc:sldMk cId="2578813975" sldId="260"/>
        </pc:sldMkLst>
        <pc:spChg chg="mod">
          <ac:chgData name="Amit Duwal" userId="S::kce075bct006@khwopa.edu.np::6413a44c-ae69-4194-a38e-261e030026db" providerId="AD" clId="Web-{F21A47B4-6B6A-4275-8422-33A9F61A108E}" dt="2021-12-08T12:31:00.421" v="5"/>
          <ac:spMkLst>
            <pc:docMk/>
            <pc:sldMk cId="2578813975" sldId="260"/>
            <ac:spMk id="2" creationId="{00000000-0000-0000-0000-000000000000}"/>
          </ac:spMkLst>
        </pc:spChg>
        <pc:spChg chg="mod">
          <ac:chgData name="Amit Duwal" userId="S::kce075bct006@khwopa.edu.np::6413a44c-ae69-4194-a38e-261e030026db" providerId="AD" clId="Web-{F21A47B4-6B6A-4275-8422-33A9F61A108E}" dt="2021-12-08T12:31:00.421" v="5"/>
          <ac:spMkLst>
            <pc:docMk/>
            <pc:sldMk cId="2578813975" sldId="260"/>
            <ac:spMk id="3" creationId="{00000000-0000-0000-0000-000000000000}"/>
          </ac:spMkLst>
        </pc:spChg>
        <pc:spChg chg="add">
          <ac:chgData name="Amit Duwal" userId="S::kce075bct006@khwopa.edu.np::6413a44c-ae69-4194-a38e-261e030026db" providerId="AD" clId="Web-{F21A47B4-6B6A-4275-8422-33A9F61A108E}" dt="2021-12-08T12:31:00.421" v="5"/>
          <ac:spMkLst>
            <pc:docMk/>
            <pc:sldMk cId="2578813975" sldId="260"/>
            <ac:spMk id="8" creationId="{C314C310-850D-4491-AA52-C75BEA68B68C}"/>
          </ac:spMkLst>
        </pc:spChg>
        <pc:grpChg chg="add">
          <ac:chgData name="Amit Duwal" userId="S::kce075bct006@khwopa.edu.np::6413a44c-ae69-4194-a38e-261e030026db" providerId="AD" clId="Web-{F21A47B4-6B6A-4275-8422-33A9F61A108E}" dt="2021-12-08T12:31:00.421" v="5"/>
          <ac:grpSpMkLst>
            <pc:docMk/>
            <pc:sldMk cId="2578813975" sldId="260"/>
            <ac:grpSpMk id="10" creationId="{D4EC3799-3F52-48CE-85CC-83AED368EB42}"/>
          </ac:grpSpMkLst>
        </pc:grpChg>
        <pc:cxnChg chg="add">
          <ac:chgData name="Amit Duwal" userId="S::kce075bct006@khwopa.edu.np::6413a44c-ae69-4194-a38e-261e030026db" providerId="AD" clId="Web-{F21A47B4-6B6A-4275-8422-33A9F61A108E}" dt="2021-12-08T12:31:00.421" v="5"/>
          <ac:cxnSpMkLst>
            <pc:docMk/>
            <pc:sldMk cId="2578813975" sldId="260"/>
            <ac:cxnSpMk id="14" creationId="{789E20C7-BB50-4317-93C7-90C8ED80B275}"/>
          </ac:cxnSpMkLst>
        </pc:cxnChg>
      </pc:sldChg>
      <pc:sldChg chg="addSp delSp modSp mod modTransition setBg addAnim modAnim">
        <pc:chgData name="Amit Duwal" userId="S::kce075bct006@khwopa.edu.np::6413a44c-ae69-4194-a38e-261e030026db" providerId="AD" clId="Web-{F21A47B4-6B6A-4275-8422-33A9F61A108E}" dt="2021-12-08T12:38:16.446" v="28"/>
        <pc:sldMkLst>
          <pc:docMk/>
          <pc:sldMk cId="392363850" sldId="261"/>
        </pc:sldMkLst>
        <pc:spChg chg="mod">
          <ac:chgData name="Amit Duwal" userId="S::kce075bct006@khwopa.edu.np::6413a44c-ae69-4194-a38e-261e030026db" providerId="AD" clId="Web-{F21A47B4-6B6A-4275-8422-33A9F61A108E}" dt="2021-12-08T12:37:21.429" v="24"/>
          <ac:spMkLst>
            <pc:docMk/>
            <pc:sldMk cId="392363850" sldId="261"/>
            <ac:spMk id="2" creationId="{00000000-0000-0000-0000-000000000000}"/>
          </ac:spMkLst>
        </pc:spChg>
        <pc:spChg chg="del">
          <ac:chgData name="Amit Duwal" userId="S::kce075bct006@khwopa.edu.np::6413a44c-ae69-4194-a38e-261e030026db" providerId="AD" clId="Web-{F21A47B4-6B6A-4275-8422-33A9F61A108E}" dt="2021-12-08T12:37:21.429" v="24"/>
          <ac:spMkLst>
            <pc:docMk/>
            <pc:sldMk cId="392363850" sldId="261"/>
            <ac:spMk id="3" creationId="{00000000-0000-0000-0000-000000000000}"/>
          </ac:spMkLst>
        </pc:spChg>
        <pc:spChg chg="add">
          <ac:chgData name="Amit Duwal" userId="S::kce075bct006@khwopa.edu.np::6413a44c-ae69-4194-a38e-261e030026db" providerId="AD" clId="Web-{F21A47B4-6B6A-4275-8422-33A9F61A108E}" dt="2021-12-08T12:37:21.429" v="24"/>
          <ac:spMkLst>
            <pc:docMk/>
            <pc:sldMk cId="392363850" sldId="261"/>
            <ac:spMk id="18" creationId="{CC28BCC9-4093-4FD5-83EB-7EC297F51396}"/>
          </ac:spMkLst>
        </pc:spChg>
        <pc:grpChg chg="add">
          <ac:chgData name="Amit Duwal" userId="S::kce075bct006@khwopa.edu.np::6413a44c-ae69-4194-a38e-261e030026db" providerId="AD" clId="Web-{F21A47B4-6B6A-4275-8422-33A9F61A108E}" dt="2021-12-08T12:37:21.429" v="24"/>
          <ac:grpSpMkLst>
            <pc:docMk/>
            <pc:sldMk cId="392363850" sldId="261"/>
            <ac:grpSpMk id="9" creationId="{08BCF048-8940-4354-B9EC-5AD74E283CE3}"/>
          </ac:grpSpMkLst>
        </pc:grpChg>
        <pc:graphicFrameChg chg="add">
          <ac:chgData name="Amit Duwal" userId="S::kce075bct006@khwopa.edu.np::6413a44c-ae69-4194-a38e-261e030026db" providerId="AD" clId="Web-{F21A47B4-6B6A-4275-8422-33A9F61A108E}" dt="2021-12-08T12:37:21.429" v="24"/>
          <ac:graphicFrameMkLst>
            <pc:docMk/>
            <pc:sldMk cId="392363850" sldId="261"/>
            <ac:graphicFrameMk id="5" creationId="{A8C65222-0526-4E93-A2FA-D991906B028C}"/>
          </ac:graphicFrameMkLst>
        </pc:graphicFrameChg>
      </pc:sldChg>
      <pc:sldChg chg="addSp delSp">
        <pc:chgData name="Amit Duwal" userId="S::kce075bct006@khwopa.edu.np::6413a44c-ae69-4194-a38e-261e030026db" providerId="AD" clId="Web-{F21A47B4-6B6A-4275-8422-33A9F61A108E}" dt="2021-12-08T12:38:48.806" v="29"/>
        <pc:sldMkLst>
          <pc:docMk/>
          <pc:sldMk cId="2454238254" sldId="262"/>
        </pc:sldMkLst>
        <pc:spChg chg="del">
          <ac:chgData name="Amit Duwal" userId="S::kce075bct006@khwopa.edu.np::6413a44c-ae69-4194-a38e-261e030026db" providerId="AD" clId="Web-{F21A47B4-6B6A-4275-8422-33A9F61A108E}" dt="2021-12-08T12:38:48.806" v="29"/>
          <ac:spMkLst>
            <pc:docMk/>
            <pc:sldMk cId="2454238254" sldId="262"/>
            <ac:spMk id="3" creationId="{00000000-0000-0000-0000-000000000000}"/>
          </ac:spMkLst>
        </pc:spChg>
        <pc:graphicFrameChg chg="add">
          <ac:chgData name="Amit Duwal" userId="S::kce075bct006@khwopa.edu.np::6413a44c-ae69-4194-a38e-261e030026db" providerId="AD" clId="Web-{F21A47B4-6B6A-4275-8422-33A9F61A108E}" dt="2021-12-08T12:38:48.806" v="29"/>
          <ac:graphicFrameMkLst>
            <pc:docMk/>
            <pc:sldMk cId="2454238254" sldId="262"/>
            <ac:graphicFrameMk id="5" creationId="{4F7CCBAD-0712-43FD-8BE7-56B422B3C2C4}"/>
          </ac:graphicFrameMkLst>
        </pc:graphicFrameChg>
      </pc:sldChg>
      <pc:sldChg chg="addSp modSp mod setBg setClrOvrMap">
        <pc:chgData name="Amit Duwal" userId="S::kce075bct006@khwopa.edu.np::6413a44c-ae69-4194-a38e-261e030026db" providerId="AD" clId="Web-{F21A47B4-6B6A-4275-8422-33A9F61A108E}" dt="2021-12-08T12:39:21.245" v="30"/>
        <pc:sldMkLst>
          <pc:docMk/>
          <pc:sldMk cId="1829341585" sldId="263"/>
        </pc:sldMkLst>
        <pc:spChg chg="mod">
          <ac:chgData name="Amit Duwal" userId="S::kce075bct006@khwopa.edu.np::6413a44c-ae69-4194-a38e-261e030026db" providerId="AD" clId="Web-{F21A47B4-6B6A-4275-8422-33A9F61A108E}" dt="2021-12-08T12:39:21.245" v="30"/>
          <ac:spMkLst>
            <pc:docMk/>
            <pc:sldMk cId="1829341585" sldId="263"/>
            <ac:spMk id="2" creationId="{00000000-0000-0000-0000-000000000000}"/>
          </ac:spMkLst>
        </pc:spChg>
        <pc:spChg chg="add">
          <ac:chgData name="Amit Duwal" userId="S::kce075bct006@khwopa.edu.np::6413a44c-ae69-4194-a38e-261e030026db" providerId="AD" clId="Web-{F21A47B4-6B6A-4275-8422-33A9F61A108E}" dt="2021-12-08T12:39:21.245" v="30"/>
          <ac:spMkLst>
            <pc:docMk/>
            <pc:sldMk cId="1829341585" sldId="263"/>
            <ac:spMk id="75" creationId="{B8144315-1C5A-4185-A952-25D98D303D46}"/>
          </ac:spMkLst>
        </pc:spChg>
        <pc:spChg chg="add">
          <ac:chgData name="Amit Duwal" userId="S::kce075bct006@khwopa.edu.np::6413a44c-ae69-4194-a38e-261e030026db" providerId="AD" clId="Web-{F21A47B4-6B6A-4275-8422-33A9F61A108E}" dt="2021-12-08T12:39:21.245" v="30"/>
          <ac:spMkLst>
            <pc:docMk/>
            <pc:sldMk cId="1829341585" sldId="263"/>
            <ac:spMk id="77" creationId="{11CAC6F2-0806-417B-BF5D-5AEF6195FA49}"/>
          </ac:spMkLst>
        </pc:spChg>
        <pc:spChg chg="add">
          <ac:chgData name="Amit Duwal" userId="S::kce075bct006@khwopa.edu.np::6413a44c-ae69-4194-a38e-261e030026db" providerId="AD" clId="Web-{F21A47B4-6B6A-4275-8422-33A9F61A108E}" dt="2021-12-08T12:39:21.245" v="30"/>
          <ac:spMkLst>
            <pc:docMk/>
            <pc:sldMk cId="1829341585" sldId="263"/>
            <ac:spMk id="79" creationId="{D4723B02-0AAB-4F6E-BA41-8ED99D559D93}"/>
          </ac:spMkLst>
        </pc:spChg>
        <pc:grpChg chg="add">
          <ac:chgData name="Amit Duwal" userId="S::kce075bct006@khwopa.edu.np::6413a44c-ae69-4194-a38e-261e030026db" providerId="AD" clId="Web-{F21A47B4-6B6A-4275-8422-33A9F61A108E}" dt="2021-12-08T12:39:21.245" v="30"/>
          <ac:grpSpMkLst>
            <pc:docMk/>
            <pc:sldMk cId="1829341585" sldId="263"/>
            <ac:grpSpMk id="71" creationId="{4091D54B-59AB-4A5E-8E9E-0421BD66D4FB}"/>
          </ac:grpSpMkLst>
        </pc:grpChg>
        <pc:picChg chg="mod">
          <ac:chgData name="Amit Duwal" userId="S::kce075bct006@khwopa.edu.np::6413a44c-ae69-4194-a38e-261e030026db" providerId="AD" clId="Web-{F21A47B4-6B6A-4275-8422-33A9F61A108E}" dt="2021-12-08T12:39:21.245" v="30"/>
          <ac:picMkLst>
            <pc:docMk/>
            <pc:sldMk cId="1829341585" sldId="263"/>
            <ac:picMk id="1026" creationId="{00000000-0000-0000-0000-000000000000}"/>
          </ac:picMkLst>
        </pc:picChg>
      </pc:sldChg>
      <pc:sldChg chg="addSp delSp modSp mod setBg addAnim modAnim setClrOvrMap">
        <pc:chgData name="Amit Duwal" userId="S::kce075bct006@khwopa.edu.np::6413a44c-ae69-4194-a38e-261e030026db" providerId="AD" clId="Web-{F21A47B4-6B6A-4275-8422-33A9F61A108E}" dt="2021-12-08T12:32:11.547" v="8"/>
        <pc:sldMkLst>
          <pc:docMk/>
          <pc:sldMk cId="1805585533" sldId="264"/>
        </pc:sldMkLst>
        <pc:spChg chg="mod">
          <ac:chgData name="Amit Duwal" userId="S::kce075bct006@khwopa.edu.np::6413a44c-ae69-4194-a38e-261e030026db" providerId="AD" clId="Web-{F21A47B4-6B6A-4275-8422-33A9F61A108E}" dt="2021-12-08T12:29:31.918" v="2"/>
          <ac:spMkLst>
            <pc:docMk/>
            <pc:sldMk cId="1805585533" sldId="264"/>
            <ac:spMk id="2" creationId="{00000000-0000-0000-0000-000000000000}"/>
          </ac:spMkLst>
        </pc:spChg>
        <pc:spChg chg="del">
          <ac:chgData name="Amit Duwal" userId="S::kce075bct006@khwopa.edu.np::6413a44c-ae69-4194-a38e-261e030026db" providerId="AD" clId="Web-{F21A47B4-6B6A-4275-8422-33A9F61A108E}" dt="2021-12-08T12:29:31.918" v="2"/>
          <ac:spMkLst>
            <pc:docMk/>
            <pc:sldMk cId="1805585533" sldId="264"/>
            <ac:spMk id="3" creationId="{00000000-0000-0000-0000-000000000000}"/>
          </ac:spMkLst>
        </pc:spChg>
        <pc:spChg chg="add">
          <ac:chgData name="Amit Duwal" userId="S::kce075bct006@khwopa.edu.np::6413a44c-ae69-4194-a38e-261e030026db" providerId="AD" clId="Web-{F21A47B4-6B6A-4275-8422-33A9F61A108E}" dt="2021-12-08T12:29:31.918" v="2"/>
          <ac:spMkLst>
            <pc:docMk/>
            <pc:sldMk cId="1805585533" sldId="264"/>
            <ac:spMk id="13" creationId="{F9ED434F-8767-46CC-B26B-5AF62FF01E66}"/>
          </ac:spMkLst>
        </pc:spChg>
        <pc:grpChg chg="add">
          <ac:chgData name="Amit Duwal" userId="S::kce075bct006@khwopa.edu.np::6413a44c-ae69-4194-a38e-261e030026db" providerId="AD" clId="Web-{F21A47B4-6B6A-4275-8422-33A9F61A108E}" dt="2021-12-08T12:29:31.918" v="2"/>
          <ac:grpSpMkLst>
            <pc:docMk/>
            <pc:sldMk cId="1805585533" sldId="264"/>
            <ac:grpSpMk id="9" creationId="{2F448CB3-7B4F-45D7-B7C0-DF553DF61453}"/>
          </ac:grpSpMkLst>
        </pc:grpChg>
        <pc:graphicFrameChg chg="add">
          <ac:chgData name="Amit Duwal" userId="S::kce075bct006@khwopa.edu.np::6413a44c-ae69-4194-a38e-261e030026db" providerId="AD" clId="Web-{F21A47B4-6B6A-4275-8422-33A9F61A108E}" dt="2021-12-08T12:29:31.918" v="2"/>
          <ac:graphicFrameMkLst>
            <pc:docMk/>
            <pc:sldMk cId="1805585533" sldId="264"/>
            <ac:graphicFrameMk id="5" creationId="{45514D2E-7F40-4617-AC5F-9B27AA75EED1}"/>
          </ac:graphicFrameMkLst>
        </pc:graphicFrameChg>
      </pc:sldChg>
      <pc:sldChg chg="addSp delSp modSp addAnim modAnim">
        <pc:chgData name="Amit Duwal" userId="S::kce075bct006@khwopa.edu.np::6413a44c-ae69-4194-a38e-261e030026db" providerId="AD" clId="Web-{F21A47B4-6B6A-4275-8422-33A9F61A108E}" dt="2021-12-08T12:33:07.548" v="12"/>
        <pc:sldMkLst>
          <pc:docMk/>
          <pc:sldMk cId="2453313741" sldId="265"/>
        </pc:sldMkLst>
        <pc:spChg chg="del mod">
          <ac:chgData name="Amit Duwal" userId="S::kce075bct006@khwopa.edu.np::6413a44c-ae69-4194-a38e-261e030026db" providerId="AD" clId="Web-{F21A47B4-6B6A-4275-8422-33A9F61A108E}" dt="2021-12-08T12:32:56.736" v="9"/>
          <ac:spMkLst>
            <pc:docMk/>
            <pc:sldMk cId="2453313741" sldId="265"/>
            <ac:spMk id="3" creationId="{00000000-0000-0000-0000-000000000000}"/>
          </ac:spMkLst>
        </pc:spChg>
        <pc:graphicFrameChg chg="add">
          <ac:chgData name="Amit Duwal" userId="S::kce075bct006@khwopa.edu.np::6413a44c-ae69-4194-a38e-261e030026db" providerId="AD" clId="Web-{F21A47B4-6B6A-4275-8422-33A9F61A108E}" dt="2021-12-08T12:32:56.736" v="9"/>
          <ac:graphicFrameMkLst>
            <pc:docMk/>
            <pc:sldMk cId="2453313741" sldId="265"/>
            <ac:graphicFrameMk id="5" creationId="{C7AD4A4D-4ED6-496E-9662-17E4BBF83ECC}"/>
          </ac:graphicFrameMkLst>
        </pc:graphicFrameChg>
      </pc:sldChg>
      <pc:sldChg chg="addSp modSp mod setBg addAnim modAnim setClrOvrMap">
        <pc:chgData name="Amit Duwal" userId="S::kce075bct006@khwopa.edu.np::6413a44c-ae69-4194-a38e-261e030026db" providerId="AD" clId="Web-{F21A47B4-6B6A-4275-8422-33A9F61A108E}" dt="2021-12-08T12:33:56.925" v="19" actId="20577"/>
        <pc:sldMkLst>
          <pc:docMk/>
          <pc:sldMk cId="3268995986" sldId="266"/>
        </pc:sldMkLst>
        <pc:spChg chg="mod">
          <ac:chgData name="Amit Duwal" userId="S::kce075bct006@khwopa.edu.np::6413a44c-ae69-4194-a38e-261e030026db" providerId="AD" clId="Web-{F21A47B4-6B6A-4275-8422-33A9F61A108E}" dt="2021-12-08T12:33:56.925" v="19" actId="20577"/>
          <ac:spMkLst>
            <pc:docMk/>
            <pc:sldMk cId="3268995986" sldId="266"/>
            <ac:spMk id="3" creationId="{00000000-0000-0000-0000-000000000000}"/>
          </ac:spMkLst>
        </pc:spChg>
        <pc:spChg chg="add">
          <ac:chgData name="Amit Duwal" userId="S::kce075bct006@khwopa.edu.np::6413a44c-ae69-4194-a38e-261e030026db" providerId="AD" clId="Web-{F21A47B4-6B6A-4275-8422-33A9F61A108E}" dt="2021-12-08T12:33:22.939" v="13"/>
          <ac:spMkLst>
            <pc:docMk/>
            <pc:sldMk cId="3268995986" sldId="266"/>
            <ac:spMk id="9" creationId="{6E0488BA-180E-40D8-8350-4B179179556B}"/>
          </ac:spMkLst>
        </pc:spChg>
        <pc:picChg chg="add">
          <ac:chgData name="Amit Duwal" userId="S::kce075bct006@khwopa.edu.np::6413a44c-ae69-4194-a38e-261e030026db" providerId="AD" clId="Web-{F21A47B4-6B6A-4275-8422-33A9F61A108E}" dt="2021-12-08T12:33:22.939" v="13"/>
          <ac:picMkLst>
            <pc:docMk/>
            <pc:sldMk cId="3268995986" sldId="266"/>
            <ac:picMk id="5" creationId="{9A9801DE-5CAA-44E4-9877-D85BA3DF6A1D}"/>
          </ac:picMkLst>
        </pc:picChg>
      </pc:sldChg>
      <pc:sldChg chg="addSp delSp modSp mod setBg setClrOvrMap">
        <pc:chgData name="Amit Duwal" userId="S::kce075bct006@khwopa.edu.np::6413a44c-ae69-4194-a38e-261e030026db" providerId="AD" clId="Web-{F21A47B4-6B6A-4275-8422-33A9F61A108E}" dt="2021-12-08T12:34:17.363" v="23" actId="20577"/>
        <pc:sldMkLst>
          <pc:docMk/>
          <pc:sldMk cId="4160939403" sldId="267"/>
        </pc:sldMkLst>
        <pc:spChg chg="del">
          <ac:chgData name="Amit Duwal" userId="S::kce075bct006@khwopa.edu.np::6413a44c-ae69-4194-a38e-261e030026db" providerId="AD" clId="Web-{F21A47B4-6B6A-4275-8422-33A9F61A108E}" dt="2021-12-08T12:34:05.894" v="20"/>
          <ac:spMkLst>
            <pc:docMk/>
            <pc:sldMk cId="4160939403" sldId="267"/>
            <ac:spMk id="3" creationId="{00000000-0000-0000-0000-000000000000}"/>
          </ac:spMkLst>
        </pc:spChg>
        <pc:spChg chg="add">
          <ac:chgData name="Amit Duwal" userId="S::kce075bct006@khwopa.edu.np::6413a44c-ae69-4194-a38e-261e030026db" providerId="AD" clId="Web-{F21A47B4-6B6A-4275-8422-33A9F61A108E}" dt="2021-12-08T12:34:05.894" v="20"/>
          <ac:spMkLst>
            <pc:docMk/>
            <pc:sldMk cId="4160939403" sldId="267"/>
            <ac:spMk id="13" creationId="{F9ED434F-8767-46CC-B26B-5AF62FF01E66}"/>
          </ac:spMkLst>
        </pc:spChg>
        <pc:grpChg chg="add">
          <ac:chgData name="Amit Duwal" userId="S::kce075bct006@khwopa.edu.np::6413a44c-ae69-4194-a38e-261e030026db" providerId="AD" clId="Web-{F21A47B4-6B6A-4275-8422-33A9F61A108E}" dt="2021-12-08T12:34:05.894" v="20"/>
          <ac:grpSpMkLst>
            <pc:docMk/>
            <pc:sldMk cId="4160939403" sldId="267"/>
            <ac:grpSpMk id="9" creationId="{2F448CB3-7B4F-45D7-B7C0-DF553DF61453}"/>
          </ac:grpSpMkLst>
        </pc:grpChg>
        <pc:graphicFrameChg chg="add modGraphic">
          <ac:chgData name="Amit Duwal" userId="S::kce075bct006@khwopa.edu.np::6413a44c-ae69-4194-a38e-261e030026db" providerId="AD" clId="Web-{F21A47B4-6B6A-4275-8422-33A9F61A108E}" dt="2021-12-08T12:34:17.363" v="23" actId="20577"/>
          <ac:graphicFrameMkLst>
            <pc:docMk/>
            <pc:sldMk cId="4160939403" sldId="267"/>
            <ac:graphicFrameMk id="5" creationId="{3FED193C-5753-4457-9D5A-EE738D3CE9A7}"/>
          </ac:graphicFrameMkLst>
        </pc:graphicFrameChg>
      </pc:sldChg>
      <pc:sldChg chg="addSp delSp modSp mod setBg setClrOvrMap">
        <pc:chgData name="Amit Duwal" userId="S::kce075bct006@khwopa.edu.np::6413a44c-ae69-4194-a38e-261e030026db" providerId="AD" clId="Web-{F21A47B4-6B6A-4275-8422-33A9F61A108E}" dt="2021-12-08T12:40:01.886" v="31"/>
        <pc:sldMkLst>
          <pc:docMk/>
          <pc:sldMk cId="2572614046" sldId="268"/>
        </pc:sldMkLst>
        <pc:spChg chg="mod">
          <ac:chgData name="Amit Duwal" userId="S::kce075bct006@khwopa.edu.np::6413a44c-ae69-4194-a38e-261e030026db" providerId="AD" clId="Web-{F21A47B4-6B6A-4275-8422-33A9F61A108E}" dt="2021-12-08T12:40:01.886" v="31"/>
          <ac:spMkLst>
            <pc:docMk/>
            <pc:sldMk cId="2572614046" sldId="268"/>
            <ac:spMk id="2" creationId="{00000000-0000-0000-0000-000000000000}"/>
          </ac:spMkLst>
        </pc:spChg>
        <pc:spChg chg="del">
          <ac:chgData name="Amit Duwal" userId="S::kce075bct006@khwopa.edu.np::6413a44c-ae69-4194-a38e-261e030026db" providerId="AD" clId="Web-{F21A47B4-6B6A-4275-8422-33A9F61A108E}" dt="2021-12-08T12:40:01.886" v="31"/>
          <ac:spMkLst>
            <pc:docMk/>
            <pc:sldMk cId="2572614046" sldId="268"/>
            <ac:spMk id="3" creationId="{00000000-0000-0000-0000-000000000000}"/>
          </ac:spMkLst>
        </pc:spChg>
        <pc:spChg chg="add">
          <ac:chgData name="Amit Duwal" userId="S::kce075bct006@khwopa.edu.np::6413a44c-ae69-4194-a38e-261e030026db" providerId="AD" clId="Web-{F21A47B4-6B6A-4275-8422-33A9F61A108E}" dt="2021-12-08T12:40:01.886" v="31"/>
          <ac:spMkLst>
            <pc:docMk/>
            <pc:sldMk cId="2572614046" sldId="268"/>
            <ac:spMk id="13" creationId="{F9ED434F-8767-46CC-B26B-5AF62FF01E66}"/>
          </ac:spMkLst>
        </pc:spChg>
        <pc:grpChg chg="add">
          <ac:chgData name="Amit Duwal" userId="S::kce075bct006@khwopa.edu.np::6413a44c-ae69-4194-a38e-261e030026db" providerId="AD" clId="Web-{F21A47B4-6B6A-4275-8422-33A9F61A108E}" dt="2021-12-08T12:40:01.886" v="31"/>
          <ac:grpSpMkLst>
            <pc:docMk/>
            <pc:sldMk cId="2572614046" sldId="268"/>
            <ac:grpSpMk id="9" creationId="{2F448CB3-7B4F-45D7-B7C0-DF553DF61453}"/>
          </ac:grpSpMkLst>
        </pc:grpChg>
        <pc:graphicFrameChg chg="add">
          <ac:chgData name="Amit Duwal" userId="S::kce075bct006@khwopa.edu.np::6413a44c-ae69-4194-a38e-261e030026db" providerId="AD" clId="Web-{F21A47B4-6B6A-4275-8422-33A9F61A108E}" dt="2021-12-08T12:40:01.886" v="31"/>
          <ac:graphicFrameMkLst>
            <pc:docMk/>
            <pc:sldMk cId="2572614046" sldId="268"/>
            <ac:graphicFrameMk id="5" creationId="{8DC73C40-3B1D-4CCC-AD63-9D77EE7C9F7D}"/>
          </ac:graphicFrameMkLst>
        </pc:graphicFrameChg>
      </pc:sldChg>
      <pc:sldChg chg="addSp delSp modSp mod setBg">
        <pc:chgData name="Amit Duwal" userId="S::kce075bct006@khwopa.edu.np::6413a44c-ae69-4194-a38e-261e030026db" providerId="AD" clId="Web-{F21A47B4-6B6A-4275-8422-33A9F61A108E}" dt="2021-12-08T12:40:09.933" v="33"/>
        <pc:sldMkLst>
          <pc:docMk/>
          <pc:sldMk cId="342893455" sldId="269"/>
        </pc:sldMkLst>
        <pc:spChg chg="mod">
          <ac:chgData name="Amit Duwal" userId="S::kce075bct006@khwopa.edu.np::6413a44c-ae69-4194-a38e-261e030026db" providerId="AD" clId="Web-{F21A47B4-6B6A-4275-8422-33A9F61A108E}" dt="2021-12-08T12:40:09.933" v="33"/>
          <ac:spMkLst>
            <pc:docMk/>
            <pc:sldMk cId="342893455" sldId="269"/>
            <ac:spMk id="2" creationId="{00000000-0000-0000-0000-000000000000}"/>
          </ac:spMkLst>
        </pc:spChg>
        <pc:spChg chg="del">
          <ac:chgData name="Amit Duwal" userId="S::kce075bct006@khwopa.edu.np::6413a44c-ae69-4194-a38e-261e030026db" providerId="AD" clId="Web-{F21A47B4-6B6A-4275-8422-33A9F61A108E}" dt="2021-12-08T12:40:09.933" v="33"/>
          <ac:spMkLst>
            <pc:docMk/>
            <pc:sldMk cId="342893455" sldId="269"/>
            <ac:spMk id="5" creationId="{00000000-0000-0000-0000-000000000000}"/>
          </ac:spMkLst>
        </pc:spChg>
        <pc:spChg chg="add">
          <ac:chgData name="Amit Duwal" userId="S::kce075bct006@khwopa.edu.np::6413a44c-ae69-4194-a38e-261e030026db" providerId="AD" clId="Web-{F21A47B4-6B6A-4275-8422-33A9F61A108E}" dt="2021-12-08T12:40:09.933" v="33"/>
          <ac:spMkLst>
            <pc:docMk/>
            <pc:sldMk cId="342893455" sldId="269"/>
            <ac:spMk id="9" creationId="{406FBDE6-7996-4C02-A046-58154592C706}"/>
          </ac:spMkLst>
        </pc:spChg>
        <pc:spChg chg="add">
          <ac:chgData name="Amit Duwal" userId="S::kce075bct006@khwopa.edu.np::6413a44c-ae69-4194-a38e-261e030026db" providerId="AD" clId="Web-{F21A47B4-6B6A-4275-8422-33A9F61A108E}" dt="2021-12-08T12:40:09.933" v="33"/>
          <ac:spMkLst>
            <pc:docMk/>
            <pc:sldMk cId="342893455" sldId="269"/>
            <ac:spMk id="16" creationId="{F7689D68-C339-4D5B-9DAA-E13F6BD4D575}"/>
          </ac:spMkLst>
        </pc:spChg>
        <pc:grpChg chg="add">
          <ac:chgData name="Amit Duwal" userId="S::kce075bct006@khwopa.edu.np::6413a44c-ae69-4194-a38e-261e030026db" providerId="AD" clId="Web-{F21A47B4-6B6A-4275-8422-33A9F61A108E}" dt="2021-12-08T12:40:09.933" v="33"/>
          <ac:grpSpMkLst>
            <pc:docMk/>
            <pc:sldMk cId="342893455" sldId="269"/>
            <ac:grpSpMk id="12" creationId="{EED2E2BB-3846-41EB-9F1E-92C33C4A8F46}"/>
          </ac:grpSpMkLst>
        </pc:grpChg>
        <pc:picChg chg="add">
          <ac:chgData name="Amit Duwal" userId="S::kce075bct006@khwopa.edu.np::6413a44c-ae69-4194-a38e-261e030026db" providerId="AD" clId="Web-{F21A47B4-6B6A-4275-8422-33A9F61A108E}" dt="2021-12-08T12:40:09.933" v="33"/>
          <ac:picMkLst>
            <pc:docMk/>
            <pc:sldMk cId="342893455" sldId="269"/>
            <ac:picMk id="4" creationId="{00000000-0000-0000-0000-000000000000}"/>
          </ac:picMkLst>
        </pc:picChg>
        <pc:picChg chg="del mod replId">
          <ac:chgData name="Amit Duwal" userId="S::kce075bct006@khwopa.edu.np::6413a44c-ae69-4194-a38e-261e030026db" providerId="AD" clId="Web-{F21A47B4-6B6A-4275-8422-33A9F61A108E}" dt="2021-12-08T12:40:09.933" v="33"/>
          <ac:picMkLst>
            <pc:docMk/>
            <pc:sldMk cId="342893455" sldId="269"/>
            <ac:picMk id="7" creationId="{00000000-0000-0000-0000-000000000000}"/>
          </ac:picMkLst>
        </pc:picChg>
      </pc:sldChg>
      <pc:sldChg chg="addSp delSp modSp mod setBg addAnim modAnim setClrOvrMap">
        <pc:chgData name="Amit Duwal" userId="S::kce075bct006@khwopa.edu.np::6413a44c-ae69-4194-a38e-261e030026db" providerId="AD" clId="Web-{F21A47B4-6B6A-4275-8422-33A9F61A108E}" dt="2021-12-08T12:47:40.022" v="61"/>
        <pc:sldMkLst>
          <pc:docMk/>
          <pc:sldMk cId="336758313" sldId="270"/>
        </pc:sldMkLst>
        <pc:spChg chg="mod">
          <ac:chgData name="Amit Duwal" userId="S::kce075bct006@khwopa.edu.np::6413a44c-ae69-4194-a38e-261e030026db" providerId="AD" clId="Web-{F21A47B4-6B6A-4275-8422-33A9F61A108E}" dt="2021-12-08T12:41:58.280" v="35"/>
          <ac:spMkLst>
            <pc:docMk/>
            <pc:sldMk cId="336758313" sldId="270"/>
            <ac:spMk id="5" creationId="{00000000-0000-0000-0000-000000000000}"/>
          </ac:spMkLst>
        </pc:spChg>
        <pc:spChg chg="add">
          <ac:chgData name="Amit Duwal" userId="S::kce075bct006@khwopa.edu.np::6413a44c-ae69-4194-a38e-261e030026db" providerId="AD" clId="Web-{F21A47B4-6B6A-4275-8422-33A9F61A108E}" dt="2021-12-08T12:41:58.280" v="35"/>
          <ac:spMkLst>
            <pc:docMk/>
            <pc:sldMk cId="336758313" sldId="270"/>
            <ac:spMk id="9" creationId="{BA21ACEF-B20F-43D9-A034-E8384A09D26F}"/>
          </ac:spMkLst>
        </pc:spChg>
        <pc:spChg chg="add">
          <ac:chgData name="Amit Duwal" userId="S::kce075bct006@khwopa.edu.np::6413a44c-ae69-4194-a38e-261e030026db" providerId="AD" clId="Web-{F21A47B4-6B6A-4275-8422-33A9F61A108E}" dt="2021-12-08T12:41:58.280" v="35"/>
          <ac:spMkLst>
            <pc:docMk/>
            <pc:sldMk cId="336758313" sldId="270"/>
            <ac:spMk id="12" creationId="{643780CE-2BE5-46F6-97B2-60DF30217ED3}"/>
          </ac:spMkLst>
        </pc:spChg>
        <pc:spChg chg="add">
          <ac:chgData name="Amit Duwal" userId="S::kce075bct006@khwopa.edu.np::6413a44c-ae69-4194-a38e-261e030026db" providerId="AD" clId="Web-{F21A47B4-6B6A-4275-8422-33A9F61A108E}" dt="2021-12-08T12:41:58.280" v="35"/>
          <ac:spMkLst>
            <pc:docMk/>
            <pc:sldMk cId="336758313" sldId="270"/>
            <ac:spMk id="14" creationId="{61A87A49-68E6-459E-A5A6-46229FF42125}"/>
          </ac:spMkLst>
        </pc:spChg>
        <pc:spChg chg="add">
          <ac:chgData name="Amit Duwal" userId="S::kce075bct006@khwopa.edu.np::6413a44c-ae69-4194-a38e-261e030026db" providerId="AD" clId="Web-{F21A47B4-6B6A-4275-8422-33A9F61A108E}" dt="2021-12-08T12:41:58.280" v="35"/>
          <ac:spMkLst>
            <pc:docMk/>
            <pc:sldMk cId="336758313" sldId="270"/>
            <ac:spMk id="16" creationId="{F6ACD5FC-CAFE-48EB-B765-60EED2E052F0}"/>
          </ac:spMkLst>
        </pc:spChg>
        <pc:spChg chg="add">
          <ac:chgData name="Amit Duwal" userId="S::kce075bct006@khwopa.edu.np::6413a44c-ae69-4194-a38e-261e030026db" providerId="AD" clId="Web-{F21A47B4-6B6A-4275-8422-33A9F61A108E}" dt="2021-12-08T12:41:58.280" v="35"/>
          <ac:spMkLst>
            <pc:docMk/>
            <pc:sldMk cId="336758313" sldId="270"/>
            <ac:spMk id="18" creationId="{9F33B405-D785-4738-B1C0-6A0AA5E98286}"/>
          </ac:spMkLst>
        </pc:spChg>
        <pc:spChg chg="add">
          <ac:chgData name="Amit Duwal" userId="S::kce075bct006@khwopa.edu.np::6413a44c-ae69-4194-a38e-261e030026db" providerId="AD" clId="Web-{F21A47B4-6B6A-4275-8422-33A9F61A108E}" dt="2021-12-08T12:41:58.280" v="35"/>
          <ac:spMkLst>
            <pc:docMk/>
            <pc:sldMk cId="336758313" sldId="270"/>
            <ac:spMk id="20" creationId="{4233DC0E-DE6C-4FB6-A529-51B162641AB8}"/>
          </ac:spMkLst>
        </pc:spChg>
        <pc:spChg chg="add">
          <ac:chgData name="Amit Duwal" userId="S::kce075bct006@khwopa.edu.np::6413a44c-ae69-4194-a38e-261e030026db" providerId="AD" clId="Web-{F21A47B4-6B6A-4275-8422-33A9F61A108E}" dt="2021-12-08T12:41:58.280" v="35"/>
          <ac:spMkLst>
            <pc:docMk/>
            <pc:sldMk cId="336758313" sldId="270"/>
            <ac:spMk id="22" creationId="{3870477F-E451-4BC3-863F-0E2FC572884B}"/>
          </ac:spMkLst>
        </pc:spChg>
        <pc:spChg chg="add">
          <ac:chgData name="Amit Duwal" userId="S::kce075bct006@khwopa.edu.np::6413a44c-ae69-4194-a38e-261e030026db" providerId="AD" clId="Web-{F21A47B4-6B6A-4275-8422-33A9F61A108E}" dt="2021-12-08T12:41:58.280" v="35"/>
          <ac:spMkLst>
            <pc:docMk/>
            <pc:sldMk cId="336758313" sldId="270"/>
            <ac:spMk id="24" creationId="{B4A81DE1-E2BC-4A31-99EE-71350421B0EA}"/>
          </ac:spMkLst>
        </pc:spChg>
        <pc:picChg chg="add">
          <ac:chgData name="Amit Duwal" userId="S::kce075bct006@khwopa.edu.np::6413a44c-ae69-4194-a38e-261e030026db" providerId="AD" clId="Web-{F21A47B4-6B6A-4275-8422-33A9F61A108E}" dt="2021-12-08T12:41:58.280" v="35"/>
          <ac:picMkLst>
            <pc:docMk/>
            <pc:sldMk cId="336758313" sldId="270"/>
            <ac:picMk id="4" creationId="{00000000-0000-0000-0000-000000000000}"/>
          </ac:picMkLst>
        </pc:picChg>
        <pc:picChg chg="del mod replId">
          <ac:chgData name="Amit Duwal" userId="S::kce075bct006@khwopa.edu.np::6413a44c-ae69-4194-a38e-261e030026db" providerId="AD" clId="Web-{F21A47B4-6B6A-4275-8422-33A9F61A108E}" dt="2021-12-08T12:41:58.280" v="35"/>
          <ac:picMkLst>
            <pc:docMk/>
            <pc:sldMk cId="336758313" sldId="270"/>
            <ac:picMk id="7" creationId="{00000000-0000-0000-0000-000000000000}"/>
          </ac:picMkLst>
        </pc:picChg>
      </pc:sldChg>
      <pc:sldChg chg="addSp modSp mod setBg addAnim modAnim setClrOvrMap">
        <pc:chgData name="Amit Duwal" userId="S::kce075bct006@khwopa.edu.np::6413a44c-ae69-4194-a38e-261e030026db" providerId="AD" clId="Web-{F21A47B4-6B6A-4275-8422-33A9F61A108E}" dt="2021-12-08T12:47:48.741" v="63"/>
        <pc:sldMkLst>
          <pc:docMk/>
          <pc:sldMk cId="1667667490" sldId="271"/>
        </pc:sldMkLst>
        <pc:spChg chg="mod">
          <ac:chgData name="Amit Duwal" userId="S::kce075bct006@khwopa.edu.np::6413a44c-ae69-4194-a38e-261e030026db" providerId="AD" clId="Web-{F21A47B4-6B6A-4275-8422-33A9F61A108E}" dt="2021-12-08T12:47:06.709" v="59"/>
          <ac:spMkLst>
            <pc:docMk/>
            <pc:sldMk cId="1667667490" sldId="271"/>
            <ac:spMk id="2" creationId="{00000000-0000-0000-0000-000000000000}"/>
          </ac:spMkLst>
        </pc:spChg>
        <pc:spChg chg="mod">
          <ac:chgData name="Amit Duwal" userId="S::kce075bct006@khwopa.edu.np::6413a44c-ae69-4194-a38e-261e030026db" providerId="AD" clId="Web-{F21A47B4-6B6A-4275-8422-33A9F61A108E}" dt="2021-12-08T12:47:06.709" v="59"/>
          <ac:spMkLst>
            <pc:docMk/>
            <pc:sldMk cId="1667667490" sldId="271"/>
            <ac:spMk id="5" creationId="{00000000-0000-0000-0000-000000000000}"/>
          </ac:spMkLst>
        </pc:spChg>
        <pc:spChg chg="add">
          <ac:chgData name="Amit Duwal" userId="S::kce075bct006@khwopa.edu.np::6413a44c-ae69-4194-a38e-261e030026db" providerId="AD" clId="Web-{F21A47B4-6B6A-4275-8422-33A9F61A108E}" dt="2021-12-08T12:47:06.709" v="59"/>
          <ac:spMkLst>
            <pc:docMk/>
            <pc:sldMk cId="1667667490" sldId="271"/>
            <ac:spMk id="10" creationId="{643780CE-2BE5-46F6-97B2-60DF30217ED3}"/>
          </ac:spMkLst>
        </pc:spChg>
        <pc:spChg chg="add">
          <ac:chgData name="Amit Duwal" userId="S::kce075bct006@khwopa.edu.np::6413a44c-ae69-4194-a38e-261e030026db" providerId="AD" clId="Web-{F21A47B4-6B6A-4275-8422-33A9F61A108E}" dt="2021-12-08T12:47:06.709" v="59"/>
          <ac:spMkLst>
            <pc:docMk/>
            <pc:sldMk cId="1667667490" sldId="271"/>
            <ac:spMk id="12" creationId="{61A87A49-68E6-459E-A5A6-46229FF42125}"/>
          </ac:spMkLst>
        </pc:spChg>
        <pc:spChg chg="add">
          <ac:chgData name="Amit Duwal" userId="S::kce075bct006@khwopa.edu.np::6413a44c-ae69-4194-a38e-261e030026db" providerId="AD" clId="Web-{F21A47B4-6B6A-4275-8422-33A9F61A108E}" dt="2021-12-08T12:47:06.709" v="59"/>
          <ac:spMkLst>
            <pc:docMk/>
            <pc:sldMk cId="1667667490" sldId="271"/>
            <ac:spMk id="14" creationId="{F6ACD5FC-CAFE-48EB-B765-60EED2E052F0}"/>
          </ac:spMkLst>
        </pc:spChg>
        <pc:spChg chg="add">
          <ac:chgData name="Amit Duwal" userId="S::kce075bct006@khwopa.edu.np::6413a44c-ae69-4194-a38e-261e030026db" providerId="AD" clId="Web-{F21A47B4-6B6A-4275-8422-33A9F61A108E}" dt="2021-12-08T12:47:06.709" v="59"/>
          <ac:spMkLst>
            <pc:docMk/>
            <pc:sldMk cId="1667667490" sldId="271"/>
            <ac:spMk id="16" creationId="{9F33B405-D785-4738-B1C0-6A0AA5E98286}"/>
          </ac:spMkLst>
        </pc:spChg>
        <pc:spChg chg="add">
          <ac:chgData name="Amit Duwal" userId="S::kce075bct006@khwopa.edu.np::6413a44c-ae69-4194-a38e-261e030026db" providerId="AD" clId="Web-{F21A47B4-6B6A-4275-8422-33A9F61A108E}" dt="2021-12-08T12:47:06.709" v="59"/>
          <ac:spMkLst>
            <pc:docMk/>
            <pc:sldMk cId="1667667490" sldId="271"/>
            <ac:spMk id="18" creationId="{4233DC0E-DE6C-4FB6-A529-51B162641AB8}"/>
          </ac:spMkLst>
        </pc:spChg>
        <pc:spChg chg="add">
          <ac:chgData name="Amit Duwal" userId="S::kce075bct006@khwopa.edu.np::6413a44c-ae69-4194-a38e-261e030026db" providerId="AD" clId="Web-{F21A47B4-6B6A-4275-8422-33A9F61A108E}" dt="2021-12-08T12:47:06.709" v="59"/>
          <ac:spMkLst>
            <pc:docMk/>
            <pc:sldMk cId="1667667490" sldId="271"/>
            <ac:spMk id="20" creationId="{3870477F-E451-4BC3-863F-0E2FC572884B}"/>
          </ac:spMkLst>
        </pc:spChg>
        <pc:spChg chg="add">
          <ac:chgData name="Amit Duwal" userId="S::kce075bct006@khwopa.edu.np::6413a44c-ae69-4194-a38e-261e030026db" providerId="AD" clId="Web-{F21A47B4-6B6A-4275-8422-33A9F61A108E}" dt="2021-12-08T12:47:06.709" v="59"/>
          <ac:spMkLst>
            <pc:docMk/>
            <pc:sldMk cId="1667667490" sldId="271"/>
            <ac:spMk id="22" creationId="{B4A81DE1-E2BC-4A31-99EE-71350421B0EA}"/>
          </ac:spMkLst>
        </pc:spChg>
        <pc:picChg chg="mod">
          <ac:chgData name="Amit Duwal" userId="S::kce075bct006@khwopa.edu.np::6413a44c-ae69-4194-a38e-261e030026db" providerId="AD" clId="Web-{F21A47B4-6B6A-4275-8422-33A9F61A108E}" dt="2021-12-08T12:47:06.709" v="59"/>
          <ac:picMkLst>
            <pc:docMk/>
            <pc:sldMk cId="1667667490" sldId="271"/>
            <ac:picMk id="4" creationId="{00000000-0000-0000-0000-000000000000}"/>
          </ac:picMkLst>
        </pc:picChg>
      </pc:sldChg>
      <pc:sldChg chg="addSp delSp modSp mod setBg addAnim modAnim setClrOvrMap">
        <pc:chgData name="Amit Duwal" userId="S::kce075bct006@khwopa.edu.np::6413a44c-ae69-4194-a38e-261e030026db" providerId="AD" clId="Web-{F21A47B4-6B6A-4275-8422-33A9F61A108E}" dt="2021-12-08T12:48:00.476" v="66"/>
        <pc:sldMkLst>
          <pc:docMk/>
          <pc:sldMk cId="1071966162" sldId="272"/>
        </pc:sldMkLst>
        <pc:spChg chg="mod">
          <ac:chgData name="Amit Duwal" userId="S::kce075bct006@khwopa.edu.np::6413a44c-ae69-4194-a38e-261e030026db" providerId="AD" clId="Web-{F21A47B4-6B6A-4275-8422-33A9F61A108E}" dt="2021-12-08T12:47:53.725" v="64"/>
          <ac:spMkLst>
            <pc:docMk/>
            <pc:sldMk cId="1071966162" sldId="272"/>
            <ac:spMk id="2" creationId="{00000000-0000-0000-0000-000000000000}"/>
          </ac:spMkLst>
        </pc:spChg>
        <pc:spChg chg="add del">
          <ac:chgData name="Amit Duwal" userId="S::kce075bct006@khwopa.edu.np::6413a44c-ae69-4194-a38e-261e030026db" providerId="AD" clId="Web-{F21A47B4-6B6A-4275-8422-33A9F61A108E}" dt="2021-12-08T12:47:53.725" v="64"/>
          <ac:spMkLst>
            <pc:docMk/>
            <pc:sldMk cId="1071966162" sldId="272"/>
            <ac:spMk id="13" creationId="{B8144315-1C5A-4185-A952-25D98D303D46}"/>
          </ac:spMkLst>
        </pc:spChg>
        <pc:spChg chg="add del">
          <ac:chgData name="Amit Duwal" userId="S::kce075bct006@khwopa.edu.np::6413a44c-ae69-4194-a38e-261e030026db" providerId="AD" clId="Web-{F21A47B4-6B6A-4275-8422-33A9F61A108E}" dt="2021-12-08T12:47:53.725" v="64"/>
          <ac:spMkLst>
            <pc:docMk/>
            <pc:sldMk cId="1071966162" sldId="272"/>
            <ac:spMk id="15" creationId="{2B109C5B-3B98-48EB-A942-8D11CEA374B6}"/>
          </ac:spMkLst>
        </pc:spChg>
        <pc:spChg chg="add del">
          <ac:chgData name="Amit Duwal" userId="S::kce075bct006@khwopa.edu.np::6413a44c-ae69-4194-a38e-261e030026db" providerId="AD" clId="Web-{F21A47B4-6B6A-4275-8422-33A9F61A108E}" dt="2021-12-08T12:47:53.725" v="64"/>
          <ac:spMkLst>
            <pc:docMk/>
            <pc:sldMk cId="1071966162" sldId="272"/>
            <ac:spMk id="17" creationId="{A9C389E4-003E-40C9-AC9E-ED821C16F525}"/>
          </ac:spMkLst>
        </pc:spChg>
        <pc:spChg chg="add del">
          <ac:chgData name="Amit Duwal" userId="S::kce075bct006@khwopa.edu.np::6413a44c-ae69-4194-a38e-261e030026db" providerId="AD" clId="Web-{F21A47B4-6B6A-4275-8422-33A9F61A108E}" dt="2021-12-08T12:47:53.725" v="64"/>
          <ac:spMkLst>
            <pc:docMk/>
            <pc:sldMk cId="1071966162" sldId="272"/>
            <ac:spMk id="19" creationId="{6C042684-2705-40BD-9104-A6B24CE1CA45}"/>
          </ac:spMkLst>
        </pc:spChg>
        <pc:spChg chg="add">
          <ac:chgData name="Amit Duwal" userId="S::kce075bct006@khwopa.edu.np::6413a44c-ae69-4194-a38e-261e030026db" providerId="AD" clId="Web-{F21A47B4-6B6A-4275-8422-33A9F61A108E}" dt="2021-12-08T12:47:53.725" v="64"/>
          <ac:spMkLst>
            <pc:docMk/>
            <pc:sldMk cId="1071966162" sldId="272"/>
            <ac:spMk id="28" creationId="{B8144315-1C5A-4185-A952-25D98D303D46}"/>
          </ac:spMkLst>
        </pc:spChg>
        <pc:spChg chg="add">
          <ac:chgData name="Amit Duwal" userId="S::kce075bct006@khwopa.edu.np::6413a44c-ae69-4194-a38e-261e030026db" providerId="AD" clId="Web-{F21A47B4-6B6A-4275-8422-33A9F61A108E}" dt="2021-12-08T12:47:53.725" v="64"/>
          <ac:spMkLst>
            <pc:docMk/>
            <pc:sldMk cId="1071966162" sldId="272"/>
            <ac:spMk id="30" creationId="{11CAC6F2-0806-417B-BF5D-5AEF6195FA49}"/>
          </ac:spMkLst>
        </pc:spChg>
        <pc:spChg chg="add">
          <ac:chgData name="Amit Duwal" userId="S::kce075bct006@khwopa.edu.np::6413a44c-ae69-4194-a38e-261e030026db" providerId="AD" clId="Web-{F21A47B4-6B6A-4275-8422-33A9F61A108E}" dt="2021-12-08T12:47:53.725" v="64"/>
          <ac:spMkLst>
            <pc:docMk/>
            <pc:sldMk cId="1071966162" sldId="272"/>
            <ac:spMk id="32" creationId="{D4723B02-0AAB-4F6E-BA41-8ED99D559D93}"/>
          </ac:spMkLst>
        </pc:spChg>
        <pc:grpChg chg="add del">
          <ac:chgData name="Amit Duwal" userId="S::kce075bct006@khwopa.edu.np::6413a44c-ae69-4194-a38e-261e030026db" providerId="AD" clId="Web-{F21A47B4-6B6A-4275-8422-33A9F61A108E}" dt="2021-12-08T12:47:53.725" v="64"/>
          <ac:grpSpMkLst>
            <pc:docMk/>
            <pc:sldMk cId="1071966162" sldId="272"/>
            <ac:grpSpMk id="9" creationId="{4091D54B-59AB-4A5E-8E9E-0421BD66D4FB}"/>
          </ac:grpSpMkLst>
        </pc:grpChg>
        <pc:grpChg chg="add">
          <ac:chgData name="Amit Duwal" userId="S::kce075bct006@khwopa.edu.np::6413a44c-ae69-4194-a38e-261e030026db" providerId="AD" clId="Web-{F21A47B4-6B6A-4275-8422-33A9F61A108E}" dt="2021-12-08T12:47:53.725" v="64"/>
          <ac:grpSpMkLst>
            <pc:docMk/>
            <pc:sldMk cId="1071966162" sldId="272"/>
            <ac:grpSpMk id="24" creationId="{4091D54B-59AB-4A5E-8E9E-0421BD66D4FB}"/>
          </ac:grpSpMkLst>
        </pc:grpChg>
        <pc:picChg chg="mod">
          <ac:chgData name="Amit Duwal" userId="S::kce075bct006@khwopa.edu.np::6413a44c-ae69-4194-a38e-261e030026db" providerId="AD" clId="Web-{F21A47B4-6B6A-4275-8422-33A9F61A108E}" dt="2021-12-08T12:47:53.725" v="64"/>
          <ac:picMkLst>
            <pc:docMk/>
            <pc:sldMk cId="1071966162" sldId="272"/>
            <ac:picMk id="4" creationId="{00000000-0000-0000-0000-000000000000}"/>
          </ac:picMkLst>
        </pc:picChg>
      </pc:sldChg>
      <pc:sldChg chg="addSp modSp mod setBg">
        <pc:chgData name="Amit Duwal" userId="S::kce075bct006@khwopa.edu.np::6413a44c-ae69-4194-a38e-261e030026db" providerId="AD" clId="Web-{F21A47B4-6B6A-4275-8422-33A9F61A108E}" dt="2021-12-08T12:46:36.489" v="57"/>
        <pc:sldMkLst>
          <pc:docMk/>
          <pc:sldMk cId="356884030" sldId="273"/>
        </pc:sldMkLst>
        <pc:spChg chg="mod">
          <ac:chgData name="Amit Duwal" userId="S::kce075bct006@khwopa.edu.np::6413a44c-ae69-4194-a38e-261e030026db" providerId="AD" clId="Web-{F21A47B4-6B6A-4275-8422-33A9F61A108E}" dt="2021-12-08T12:46:36.489" v="57"/>
          <ac:spMkLst>
            <pc:docMk/>
            <pc:sldMk cId="356884030" sldId="273"/>
            <ac:spMk id="2" creationId="{00000000-0000-0000-0000-000000000000}"/>
          </ac:spMkLst>
        </pc:spChg>
        <pc:spChg chg="add mod">
          <ac:chgData name="Amit Duwal" userId="S::kce075bct006@khwopa.edu.np::6413a44c-ae69-4194-a38e-261e030026db" providerId="AD" clId="Web-{F21A47B4-6B6A-4275-8422-33A9F61A108E}" dt="2021-12-08T12:46:36.489" v="57"/>
          <ac:spMkLst>
            <pc:docMk/>
            <pc:sldMk cId="356884030" sldId="273"/>
            <ac:spMk id="5" creationId="{41F694F3-5283-4808-883F-D643A770739A}"/>
          </ac:spMkLst>
        </pc:spChg>
        <pc:spChg chg="add">
          <ac:chgData name="Amit Duwal" userId="S::kce075bct006@khwopa.edu.np::6413a44c-ae69-4194-a38e-261e030026db" providerId="AD" clId="Web-{F21A47B4-6B6A-4275-8422-33A9F61A108E}" dt="2021-12-08T12:46:36.489" v="57"/>
          <ac:spMkLst>
            <pc:docMk/>
            <pc:sldMk cId="356884030" sldId="273"/>
            <ac:spMk id="14" creationId="{F7689D68-C339-4D5B-9DAA-E13F6BD4D575}"/>
          </ac:spMkLst>
        </pc:spChg>
        <pc:grpChg chg="add">
          <ac:chgData name="Amit Duwal" userId="S::kce075bct006@khwopa.edu.np::6413a44c-ae69-4194-a38e-261e030026db" providerId="AD" clId="Web-{F21A47B4-6B6A-4275-8422-33A9F61A108E}" dt="2021-12-08T12:46:36.489" v="57"/>
          <ac:grpSpMkLst>
            <pc:docMk/>
            <pc:sldMk cId="356884030" sldId="273"/>
            <ac:grpSpMk id="10" creationId="{EED2E2BB-3846-41EB-9F1E-92C33C4A8F46}"/>
          </ac:grpSpMkLst>
        </pc:grpChg>
        <pc:picChg chg="add mod">
          <ac:chgData name="Amit Duwal" userId="S::kce075bct006@khwopa.edu.np::6413a44c-ae69-4194-a38e-261e030026db" providerId="AD" clId="Web-{F21A47B4-6B6A-4275-8422-33A9F61A108E}" dt="2021-12-08T12:46:36.489" v="57"/>
          <ac:picMkLst>
            <pc:docMk/>
            <pc:sldMk cId="356884030" sldId="273"/>
            <ac:picMk id="3" creationId="{1212D1F3-8BA0-4AFE-9C5F-C5F167613B5B}"/>
          </ac:picMkLst>
        </pc:picChg>
        <pc:picChg chg="mod">
          <ac:chgData name="Amit Duwal" userId="S::kce075bct006@khwopa.edu.np::6413a44c-ae69-4194-a38e-261e030026db" providerId="AD" clId="Web-{F21A47B4-6B6A-4275-8422-33A9F61A108E}" dt="2021-12-08T12:46:36.489" v="57"/>
          <ac:picMkLst>
            <pc:docMk/>
            <pc:sldMk cId="356884030" sldId="273"/>
            <ac:picMk id="4" creationId="{00000000-0000-0000-0000-000000000000}"/>
          </ac:picMkLst>
        </pc:picChg>
      </pc:sldChg>
      <pc:sldChg chg="addSp delSp modSp mod setBg addAnim modAnim setClrOvrMap">
        <pc:chgData name="Amit Duwal" userId="S::kce075bct006@khwopa.edu.np::6413a44c-ae69-4194-a38e-261e030026db" providerId="AD" clId="Web-{F21A47B4-6B6A-4275-8422-33A9F61A108E}" dt="2021-12-08T12:44:36.018" v="50"/>
        <pc:sldMkLst>
          <pc:docMk/>
          <pc:sldMk cId="3008091669" sldId="274"/>
        </pc:sldMkLst>
        <pc:spChg chg="mod">
          <ac:chgData name="Amit Duwal" userId="S::kce075bct006@khwopa.edu.np::6413a44c-ae69-4194-a38e-261e030026db" providerId="AD" clId="Web-{F21A47B4-6B6A-4275-8422-33A9F61A108E}" dt="2021-12-08T12:43:41.360" v="45"/>
          <ac:spMkLst>
            <pc:docMk/>
            <pc:sldMk cId="3008091669" sldId="274"/>
            <ac:spMk id="2" creationId="{00000000-0000-0000-0000-000000000000}"/>
          </ac:spMkLst>
        </pc:spChg>
        <pc:spChg chg="del">
          <ac:chgData name="Amit Duwal" userId="S::kce075bct006@khwopa.edu.np::6413a44c-ae69-4194-a38e-261e030026db" providerId="AD" clId="Web-{F21A47B4-6B6A-4275-8422-33A9F61A108E}" dt="2021-12-08T12:43:41.360" v="45"/>
          <ac:spMkLst>
            <pc:docMk/>
            <pc:sldMk cId="3008091669" sldId="274"/>
            <ac:spMk id="3" creationId="{00000000-0000-0000-0000-000000000000}"/>
          </ac:spMkLst>
        </pc:spChg>
        <pc:spChg chg="add">
          <ac:chgData name="Amit Duwal" userId="S::kce075bct006@khwopa.edu.np::6413a44c-ae69-4194-a38e-261e030026db" providerId="AD" clId="Web-{F21A47B4-6B6A-4275-8422-33A9F61A108E}" dt="2021-12-08T12:43:41.360" v="45"/>
          <ac:spMkLst>
            <pc:docMk/>
            <pc:sldMk cId="3008091669" sldId="274"/>
            <ac:spMk id="13" creationId="{F9ED434F-8767-46CC-B26B-5AF62FF01E66}"/>
          </ac:spMkLst>
        </pc:spChg>
        <pc:grpChg chg="add">
          <ac:chgData name="Amit Duwal" userId="S::kce075bct006@khwopa.edu.np::6413a44c-ae69-4194-a38e-261e030026db" providerId="AD" clId="Web-{F21A47B4-6B6A-4275-8422-33A9F61A108E}" dt="2021-12-08T12:43:41.360" v="45"/>
          <ac:grpSpMkLst>
            <pc:docMk/>
            <pc:sldMk cId="3008091669" sldId="274"/>
            <ac:grpSpMk id="9" creationId="{2F448CB3-7B4F-45D7-B7C0-DF553DF61453}"/>
          </ac:grpSpMkLst>
        </pc:grpChg>
        <pc:graphicFrameChg chg="add">
          <ac:chgData name="Amit Duwal" userId="S::kce075bct006@khwopa.edu.np::6413a44c-ae69-4194-a38e-261e030026db" providerId="AD" clId="Web-{F21A47B4-6B6A-4275-8422-33A9F61A108E}" dt="2021-12-08T12:43:41.360" v="45"/>
          <ac:graphicFrameMkLst>
            <pc:docMk/>
            <pc:sldMk cId="3008091669" sldId="274"/>
            <ac:graphicFrameMk id="5" creationId="{539E869D-2C95-4F8F-B6EA-C223D0E1409D}"/>
          </ac:graphicFrameMkLst>
        </pc:graphicFrameChg>
      </pc:sldChg>
      <pc:sldChg chg="addSp delSp modSp mod setBg addAnim modAnim setClrOvrMap">
        <pc:chgData name="Amit Duwal" userId="S::kce075bct006@khwopa.edu.np::6413a44c-ae69-4194-a38e-261e030026db" providerId="AD" clId="Web-{F21A47B4-6B6A-4275-8422-33A9F61A108E}" dt="2021-12-08T12:43:30.829" v="44"/>
        <pc:sldMkLst>
          <pc:docMk/>
          <pc:sldMk cId="2725572701" sldId="275"/>
        </pc:sldMkLst>
        <pc:spChg chg="mod">
          <ac:chgData name="Amit Duwal" userId="S::kce075bct006@khwopa.edu.np::6413a44c-ae69-4194-a38e-261e030026db" providerId="AD" clId="Web-{F21A47B4-6B6A-4275-8422-33A9F61A108E}" dt="2021-12-08T12:43:18.297" v="41"/>
          <ac:spMkLst>
            <pc:docMk/>
            <pc:sldMk cId="2725572701" sldId="275"/>
            <ac:spMk id="2" creationId="{00000000-0000-0000-0000-000000000000}"/>
          </ac:spMkLst>
        </pc:spChg>
        <pc:spChg chg="del">
          <ac:chgData name="Amit Duwal" userId="S::kce075bct006@khwopa.edu.np::6413a44c-ae69-4194-a38e-261e030026db" providerId="AD" clId="Web-{F21A47B4-6B6A-4275-8422-33A9F61A108E}" dt="2021-12-08T12:43:18.297" v="41"/>
          <ac:spMkLst>
            <pc:docMk/>
            <pc:sldMk cId="2725572701" sldId="275"/>
            <ac:spMk id="3" creationId="{00000000-0000-0000-0000-000000000000}"/>
          </ac:spMkLst>
        </pc:spChg>
        <pc:spChg chg="add">
          <ac:chgData name="Amit Duwal" userId="S::kce075bct006@khwopa.edu.np::6413a44c-ae69-4194-a38e-261e030026db" providerId="AD" clId="Web-{F21A47B4-6B6A-4275-8422-33A9F61A108E}" dt="2021-12-08T12:43:18.297" v="41"/>
          <ac:spMkLst>
            <pc:docMk/>
            <pc:sldMk cId="2725572701" sldId="275"/>
            <ac:spMk id="13" creationId="{F9ED434F-8767-46CC-B26B-5AF62FF01E66}"/>
          </ac:spMkLst>
        </pc:spChg>
        <pc:grpChg chg="add">
          <ac:chgData name="Amit Duwal" userId="S::kce075bct006@khwopa.edu.np::6413a44c-ae69-4194-a38e-261e030026db" providerId="AD" clId="Web-{F21A47B4-6B6A-4275-8422-33A9F61A108E}" dt="2021-12-08T12:43:18.297" v="41"/>
          <ac:grpSpMkLst>
            <pc:docMk/>
            <pc:sldMk cId="2725572701" sldId="275"/>
            <ac:grpSpMk id="9" creationId="{2F448CB3-7B4F-45D7-B7C0-DF553DF61453}"/>
          </ac:grpSpMkLst>
        </pc:grpChg>
        <pc:graphicFrameChg chg="add">
          <ac:chgData name="Amit Duwal" userId="S::kce075bct006@khwopa.edu.np::6413a44c-ae69-4194-a38e-261e030026db" providerId="AD" clId="Web-{F21A47B4-6B6A-4275-8422-33A9F61A108E}" dt="2021-12-08T12:43:18.297" v="41"/>
          <ac:graphicFrameMkLst>
            <pc:docMk/>
            <pc:sldMk cId="2725572701" sldId="275"/>
            <ac:graphicFrameMk id="5" creationId="{B8ECF547-FEAE-40B4-AF02-0AF3408350BB}"/>
          </ac:graphicFrameMkLst>
        </pc:graphicFrameChg>
      </pc:sldChg>
      <pc:sldChg chg="addSp modSp mod setBg addAnim modAnim setClrOvrMap">
        <pc:chgData name="Amit Duwal" userId="S::kce075bct006@khwopa.edu.np::6413a44c-ae69-4194-a38e-261e030026db" providerId="AD" clId="Web-{F21A47B4-6B6A-4275-8422-33A9F61A108E}" dt="2021-12-08T12:42:48.593" v="39"/>
        <pc:sldMkLst>
          <pc:docMk/>
          <pc:sldMk cId="330113356" sldId="276"/>
        </pc:sldMkLst>
        <pc:spChg chg="mod">
          <ac:chgData name="Amit Duwal" userId="S::kce075bct006@khwopa.edu.np::6413a44c-ae69-4194-a38e-261e030026db" providerId="AD" clId="Web-{F21A47B4-6B6A-4275-8422-33A9F61A108E}" dt="2021-12-08T12:42:25.577" v="36"/>
          <ac:spMkLst>
            <pc:docMk/>
            <pc:sldMk cId="330113356" sldId="276"/>
            <ac:spMk id="2" creationId="{00000000-0000-0000-0000-000000000000}"/>
          </ac:spMkLst>
        </pc:spChg>
        <pc:spChg chg="mod">
          <ac:chgData name="Amit Duwal" userId="S::kce075bct006@khwopa.edu.np::6413a44c-ae69-4194-a38e-261e030026db" providerId="AD" clId="Web-{F21A47B4-6B6A-4275-8422-33A9F61A108E}" dt="2021-12-08T12:42:25.577" v="36"/>
          <ac:spMkLst>
            <pc:docMk/>
            <pc:sldMk cId="330113356" sldId="276"/>
            <ac:spMk id="3" creationId="{00000000-0000-0000-0000-000000000000}"/>
          </ac:spMkLst>
        </pc:spChg>
        <pc:spChg chg="add">
          <ac:chgData name="Amit Duwal" userId="S::kce075bct006@khwopa.edu.np::6413a44c-ae69-4194-a38e-261e030026db" providerId="AD" clId="Web-{F21A47B4-6B6A-4275-8422-33A9F61A108E}" dt="2021-12-08T12:42:25.577" v="36"/>
          <ac:spMkLst>
            <pc:docMk/>
            <pc:sldMk cId="330113356" sldId="276"/>
            <ac:spMk id="10" creationId="{38ABDB68-E3D5-448E-97D3-06FFEF680193}"/>
          </ac:spMkLst>
        </pc:spChg>
        <pc:spChg chg="add">
          <ac:chgData name="Amit Duwal" userId="S::kce075bct006@khwopa.edu.np::6413a44c-ae69-4194-a38e-261e030026db" providerId="AD" clId="Web-{F21A47B4-6B6A-4275-8422-33A9F61A108E}" dt="2021-12-08T12:42:25.577" v="36"/>
          <ac:spMkLst>
            <pc:docMk/>
            <pc:sldMk cId="330113356" sldId="276"/>
            <ac:spMk id="12" creationId="{B8DD7FEB-D9F3-4F5B-982C-36B0664D0205}"/>
          </ac:spMkLst>
        </pc:spChg>
        <pc:spChg chg="add">
          <ac:chgData name="Amit Duwal" userId="S::kce075bct006@khwopa.edu.np::6413a44c-ae69-4194-a38e-261e030026db" providerId="AD" clId="Web-{F21A47B4-6B6A-4275-8422-33A9F61A108E}" dt="2021-12-08T12:42:25.577" v="36"/>
          <ac:spMkLst>
            <pc:docMk/>
            <pc:sldMk cId="330113356" sldId="276"/>
            <ac:spMk id="14" creationId="{96BA11E4-0636-4FA9-A836-2A4FB176449A}"/>
          </ac:spMkLst>
        </pc:spChg>
        <pc:spChg chg="add">
          <ac:chgData name="Amit Duwal" userId="S::kce075bct006@khwopa.edu.np::6413a44c-ae69-4194-a38e-261e030026db" providerId="AD" clId="Web-{F21A47B4-6B6A-4275-8422-33A9F61A108E}" dt="2021-12-08T12:42:25.577" v="36"/>
          <ac:spMkLst>
            <pc:docMk/>
            <pc:sldMk cId="330113356" sldId="276"/>
            <ac:spMk id="16" creationId="{5681882E-BDD0-4311-AF62-E8019628524D}"/>
          </ac:spMkLst>
        </pc:spChg>
        <pc:spChg chg="add">
          <ac:chgData name="Amit Duwal" userId="S::kce075bct006@khwopa.edu.np::6413a44c-ae69-4194-a38e-261e030026db" providerId="AD" clId="Web-{F21A47B4-6B6A-4275-8422-33A9F61A108E}" dt="2021-12-08T12:42:25.577" v="36"/>
          <ac:spMkLst>
            <pc:docMk/>
            <pc:sldMk cId="330113356" sldId="276"/>
            <ac:spMk id="18" creationId="{EADD3260-4BDA-459B-A162-5E1B897E38FC}"/>
          </ac:spMkLst>
        </pc:spChg>
        <pc:spChg chg="add">
          <ac:chgData name="Amit Duwal" userId="S::kce075bct006@khwopa.edu.np::6413a44c-ae69-4194-a38e-261e030026db" providerId="AD" clId="Web-{F21A47B4-6B6A-4275-8422-33A9F61A108E}" dt="2021-12-08T12:42:25.577" v="36"/>
          <ac:spMkLst>
            <pc:docMk/>
            <pc:sldMk cId="330113356" sldId="276"/>
            <ac:spMk id="20" creationId="{283DA7DD-CA37-4ED7-8710-48E56B063BA4}"/>
          </ac:spMkLst>
        </pc:spChg>
        <pc:spChg chg="add">
          <ac:chgData name="Amit Duwal" userId="S::kce075bct006@khwopa.edu.np::6413a44c-ae69-4194-a38e-261e030026db" providerId="AD" clId="Web-{F21A47B4-6B6A-4275-8422-33A9F61A108E}" dt="2021-12-08T12:42:25.577" v="36"/>
          <ac:spMkLst>
            <pc:docMk/>
            <pc:sldMk cId="330113356" sldId="276"/>
            <ac:spMk id="22" creationId="{B92F2E3C-66CD-4DEB-BA14-2A5912B65A21}"/>
          </ac:spMkLst>
        </pc:spChg>
        <pc:picChg chg="add">
          <ac:chgData name="Amit Duwal" userId="S::kce075bct006@khwopa.edu.np::6413a44c-ae69-4194-a38e-261e030026db" providerId="AD" clId="Web-{F21A47B4-6B6A-4275-8422-33A9F61A108E}" dt="2021-12-08T12:42:25.577" v="36"/>
          <ac:picMkLst>
            <pc:docMk/>
            <pc:sldMk cId="330113356" sldId="276"/>
            <ac:picMk id="7" creationId="{9884DA16-43C0-48CD-9436-9194C1B71AF3}"/>
          </ac:picMkLst>
        </pc:picChg>
      </pc:sldChg>
      <pc:sldChg chg="addSp modSp mod setBg addAnim modAnim setClrOvrMap">
        <pc:chgData name="Amit Duwal" userId="S::kce075bct006@khwopa.edu.np::6413a44c-ae69-4194-a38e-261e030026db" providerId="AD" clId="Web-{F21A47B4-6B6A-4275-8422-33A9F61A108E}" dt="2021-12-08T12:44:43.908" v="52"/>
        <pc:sldMkLst>
          <pc:docMk/>
          <pc:sldMk cId="990608939" sldId="277"/>
        </pc:sldMkLst>
        <pc:spChg chg="mod">
          <ac:chgData name="Amit Duwal" userId="S::kce075bct006@khwopa.edu.np::6413a44c-ae69-4194-a38e-261e030026db" providerId="AD" clId="Web-{F21A47B4-6B6A-4275-8422-33A9F61A108E}" dt="2021-12-08T12:42:59.969" v="40"/>
          <ac:spMkLst>
            <pc:docMk/>
            <pc:sldMk cId="990608939" sldId="277"/>
            <ac:spMk id="2" creationId="{00000000-0000-0000-0000-000000000000}"/>
          </ac:spMkLst>
        </pc:spChg>
        <pc:spChg chg="mod">
          <ac:chgData name="Amit Duwal" userId="S::kce075bct006@khwopa.edu.np::6413a44c-ae69-4194-a38e-261e030026db" providerId="AD" clId="Web-{F21A47B4-6B6A-4275-8422-33A9F61A108E}" dt="2021-12-08T12:42:59.969" v="40"/>
          <ac:spMkLst>
            <pc:docMk/>
            <pc:sldMk cId="990608939" sldId="277"/>
            <ac:spMk id="3" creationId="{00000000-0000-0000-0000-000000000000}"/>
          </ac:spMkLst>
        </pc:spChg>
        <pc:spChg chg="add">
          <ac:chgData name="Amit Duwal" userId="S::kce075bct006@khwopa.edu.np::6413a44c-ae69-4194-a38e-261e030026db" providerId="AD" clId="Web-{F21A47B4-6B6A-4275-8422-33A9F61A108E}" dt="2021-12-08T12:42:59.969" v="40"/>
          <ac:spMkLst>
            <pc:docMk/>
            <pc:sldMk cId="990608939" sldId="277"/>
            <ac:spMk id="8" creationId="{C314C310-850D-4491-AA52-C75BEA68B68C}"/>
          </ac:spMkLst>
        </pc:spChg>
        <pc:grpChg chg="add">
          <ac:chgData name="Amit Duwal" userId="S::kce075bct006@khwopa.edu.np::6413a44c-ae69-4194-a38e-261e030026db" providerId="AD" clId="Web-{F21A47B4-6B6A-4275-8422-33A9F61A108E}" dt="2021-12-08T12:42:59.969" v="40"/>
          <ac:grpSpMkLst>
            <pc:docMk/>
            <pc:sldMk cId="990608939" sldId="277"/>
            <ac:grpSpMk id="10" creationId="{D4EC3799-3F52-48CE-85CC-83AED368EB42}"/>
          </ac:grpSpMkLst>
        </pc:grpChg>
        <pc:cxnChg chg="add">
          <ac:chgData name="Amit Duwal" userId="S::kce075bct006@khwopa.edu.np::6413a44c-ae69-4194-a38e-261e030026db" providerId="AD" clId="Web-{F21A47B4-6B6A-4275-8422-33A9F61A108E}" dt="2021-12-08T12:42:59.969" v="40"/>
          <ac:cxnSpMkLst>
            <pc:docMk/>
            <pc:sldMk cId="990608939" sldId="277"/>
            <ac:cxnSpMk id="14" creationId="{789E20C7-BB50-4317-93C7-90C8ED80B275}"/>
          </ac:cxnSpMkLst>
        </pc:cxnChg>
      </pc:sldChg>
    </pc:docChg>
  </pc:docChgLst>
  <pc:docChgLst>
    <pc:chgData name="Amit Duwal" userId="S::kce075bct006@khwopa.edu.np::6413a44c-ae69-4194-a38e-261e030026db" providerId="AD" clId="Web-{1A506E9A-6D55-4EF6-A40F-C8B32BE6F754}"/>
    <pc:docChg chg="modSld">
      <pc:chgData name="Amit Duwal" userId="S::kce075bct006@khwopa.edu.np::6413a44c-ae69-4194-a38e-261e030026db" providerId="AD" clId="Web-{1A506E9A-6D55-4EF6-A40F-C8B32BE6F754}" dt="2021-12-14T02:28:24.668" v="8" actId="1076"/>
      <pc:docMkLst>
        <pc:docMk/>
      </pc:docMkLst>
      <pc:sldChg chg="modAnim">
        <pc:chgData name="Amit Duwal" userId="S::kce075bct006@khwopa.edu.np::6413a44c-ae69-4194-a38e-261e030026db" providerId="AD" clId="Web-{1A506E9A-6D55-4EF6-A40F-C8B32BE6F754}" dt="2021-12-14T02:27:50.855" v="3"/>
        <pc:sldMkLst>
          <pc:docMk/>
          <pc:sldMk cId="392363850" sldId="261"/>
        </pc:sldMkLst>
      </pc:sldChg>
      <pc:sldChg chg="addAnim modAnim">
        <pc:chgData name="Amit Duwal" userId="S::kce075bct006@khwopa.edu.np::6413a44c-ae69-4194-a38e-261e030026db" providerId="AD" clId="Web-{1A506E9A-6D55-4EF6-A40F-C8B32BE6F754}" dt="2021-12-14T02:28:00.168" v="6"/>
        <pc:sldMkLst>
          <pc:docMk/>
          <pc:sldMk cId="2454238254" sldId="262"/>
        </pc:sldMkLst>
      </pc:sldChg>
      <pc:sldChg chg="modSp addAnim modAnim">
        <pc:chgData name="Amit Duwal" userId="S::kce075bct006@khwopa.edu.np::6413a44c-ae69-4194-a38e-261e030026db" providerId="AD" clId="Web-{1A506E9A-6D55-4EF6-A40F-C8B32BE6F754}" dt="2021-12-14T02:28:24.668" v="8" actId="1076"/>
        <pc:sldMkLst>
          <pc:docMk/>
          <pc:sldMk cId="4160939403" sldId="267"/>
        </pc:sldMkLst>
        <pc:graphicFrameChg chg="mod">
          <ac:chgData name="Amit Duwal" userId="S::kce075bct006@khwopa.edu.np::6413a44c-ae69-4194-a38e-261e030026db" providerId="AD" clId="Web-{1A506E9A-6D55-4EF6-A40F-C8B32BE6F754}" dt="2021-12-14T02:28:24.668" v="8" actId="1076"/>
          <ac:graphicFrameMkLst>
            <pc:docMk/>
            <pc:sldMk cId="4160939403" sldId="267"/>
            <ac:graphicFrameMk id="5" creationId="{3FED193C-5753-4457-9D5A-EE738D3CE9A7}"/>
          </ac:graphicFrameMkLst>
        </pc:graphicFrameChg>
      </pc:sldChg>
    </pc:docChg>
  </pc:docChgLst>
  <pc:docChgLst>
    <pc:chgData name="Amit Duwal" userId="S::kce075bct006@khwopa.edu.np::6413a44c-ae69-4194-a38e-261e030026db" providerId="AD" clId="Web-{77EA2B9D-66CE-423E-A2EB-631C55DE5F66}"/>
    <pc:docChg chg="delSld modSld modMainMaster">
      <pc:chgData name="Amit Duwal" userId="S::kce075bct006@khwopa.edu.np::6413a44c-ae69-4194-a38e-261e030026db" providerId="AD" clId="Web-{77EA2B9D-66CE-423E-A2EB-631C55DE5F66}" dt="2022-03-09T01:51:21.903" v="93" actId="20577"/>
      <pc:docMkLst>
        <pc:docMk/>
      </pc:docMkLst>
      <pc:sldChg chg="addSp modSp">
        <pc:chgData name="Amit Duwal" userId="S::kce075bct006@khwopa.edu.np::6413a44c-ae69-4194-a38e-261e030026db" providerId="AD" clId="Web-{77EA2B9D-66CE-423E-A2EB-631C55DE5F66}" dt="2022-03-09T01:42:14.893" v="4"/>
        <pc:sldMkLst>
          <pc:docMk/>
          <pc:sldMk cId="279972223" sldId="256"/>
        </pc:sldMkLst>
        <pc:spChg chg="add mod">
          <ac:chgData name="Amit Duwal" userId="S::kce075bct006@khwopa.edu.np::6413a44c-ae69-4194-a38e-261e030026db" providerId="AD" clId="Web-{77EA2B9D-66CE-423E-A2EB-631C55DE5F66}" dt="2022-03-09T01:42:14.893" v="4"/>
          <ac:spMkLst>
            <pc:docMk/>
            <pc:sldMk cId="279972223" sldId="256"/>
            <ac:spMk id="4" creationId="{75494C94-FC1F-43B8-9CEA-FBBBC89AB29F}"/>
          </ac:spMkLst>
        </pc:spChg>
        <pc:spChg chg="mod">
          <ac:chgData name="Amit Duwal" userId="S::kce075bct006@khwopa.edu.np::6413a44c-ae69-4194-a38e-261e030026db" providerId="AD" clId="Web-{77EA2B9D-66CE-423E-A2EB-631C55DE5F66}" dt="2022-03-09T01:42:14.893" v="4"/>
          <ac:spMkLst>
            <pc:docMk/>
            <pc:sldMk cId="279972223" sldId="256"/>
            <ac:spMk id="6" creationId="{00000000-0000-0000-0000-000000000000}"/>
          </ac:spMkLst>
        </pc:spChg>
      </pc:sldChg>
      <pc:sldChg chg="addSp delSp modSp mod setBg setClrOvrMap">
        <pc:chgData name="Amit Duwal" userId="S::kce075bct006@khwopa.edu.np::6413a44c-ae69-4194-a38e-261e030026db" providerId="AD" clId="Web-{77EA2B9D-66CE-423E-A2EB-631C55DE5F66}" dt="2022-03-09T01:50:30.637" v="62" actId="20577"/>
        <pc:sldMkLst>
          <pc:docMk/>
          <pc:sldMk cId="57596240" sldId="257"/>
        </pc:sldMkLst>
        <pc:spChg chg="mod">
          <ac:chgData name="Amit Duwal" userId="S::kce075bct006@khwopa.edu.np::6413a44c-ae69-4194-a38e-261e030026db" providerId="AD" clId="Web-{77EA2B9D-66CE-423E-A2EB-631C55DE5F66}" dt="2022-03-09T01:42:59.425" v="8"/>
          <ac:spMkLst>
            <pc:docMk/>
            <pc:sldMk cId="57596240" sldId="257"/>
            <ac:spMk id="2" creationId="{00000000-0000-0000-0000-000000000000}"/>
          </ac:spMkLst>
        </pc:spChg>
        <pc:spChg chg="mod">
          <ac:chgData name="Amit Duwal" userId="S::kce075bct006@khwopa.edu.np::6413a44c-ae69-4194-a38e-261e030026db" providerId="AD" clId="Web-{77EA2B9D-66CE-423E-A2EB-631C55DE5F66}" dt="2022-03-09T01:50:30.637" v="62" actId="20577"/>
          <ac:spMkLst>
            <pc:docMk/>
            <pc:sldMk cId="57596240" sldId="257"/>
            <ac:spMk id="3" creationId="{00000000-0000-0000-0000-000000000000}"/>
          </ac:spMkLst>
        </pc:spChg>
        <pc:spChg chg="add mod">
          <ac:chgData name="Amit Duwal" userId="S::kce075bct006@khwopa.edu.np::6413a44c-ae69-4194-a38e-261e030026db" providerId="AD" clId="Web-{77EA2B9D-66CE-423E-A2EB-631C55DE5F66}" dt="2022-03-09T01:42:59.425" v="8"/>
          <ac:spMkLst>
            <pc:docMk/>
            <pc:sldMk cId="57596240" sldId="257"/>
            <ac:spMk id="4" creationId="{73F79800-BB04-40BD-BCB3-418E640989D0}"/>
          </ac:spMkLst>
        </pc:spChg>
        <pc:spChg chg="mod ord">
          <ac:chgData name="Amit Duwal" userId="S::kce075bct006@khwopa.edu.np::6413a44c-ae69-4194-a38e-261e030026db" providerId="AD" clId="Web-{77EA2B9D-66CE-423E-A2EB-631C55DE5F66}" dt="2022-03-09T01:42:59.425" v="8"/>
          <ac:spMkLst>
            <pc:docMk/>
            <pc:sldMk cId="57596240" sldId="257"/>
            <ac:spMk id="9" creationId="{00000000-0000-0000-0000-000000000000}"/>
          </ac:spMkLst>
        </pc:spChg>
        <pc:spChg chg="del">
          <ac:chgData name="Amit Duwal" userId="S::kce075bct006@khwopa.edu.np::6413a44c-ae69-4194-a38e-261e030026db" providerId="AD" clId="Web-{77EA2B9D-66CE-423E-A2EB-631C55DE5F66}" dt="2022-03-09T01:42:03.236" v="2"/>
          <ac:spMkLst>
            <pc:docMk/>
            <pc:sldMk cId="57596240" sldId="257"/>
            <ac:spMk id="10" creationId="{00000000-0000-0000-0000-000000000000}"/>
          </ac:spMkLst>
        </pc:spChg>
        <pc:spChg chg="del">
          <ac:chgData name="Amit Duwal" userId="S::kce075bct006@khwopa.edu.np::6413a44c-ae69-4194-a38e-261e030026db" providerId="AD" clId="Web-{77EA2B9D-66CE-423E-A2EB-631C55DE5F66}" dt="2022-03-09T01:42:59.425" v="8"/>
          <ac:spMkLst>
            <pc:docMk/>
            <pc:sldMk cId="57596240" sldId="257"/>
            <ac:spMk id="18" creationId="{324E43EB-867C-4B35-9A5C-E435157C7297}"/>
          </ac:spMkLst>
        </pc:spChg>
        <pc:spChg chg="del">
          <ac:chgData name="Amit Duwal" userId="S::kce075bct006@khwopa.edu.np::6413a44c-ae69-4194-a38e-261e030026db" providerId="AD" clId="Web-{77EA2B9D-66CE-423E-A2EB-631C55DE5F66}" dt="2022-03-09T01:42:59.425" v="8"/>
          <ac:spMkLst>
            <pc:docMk/>
            <pc:sldMk cId="57596240" sldId="257"/>
            <ac:spMk id="19" creationId="{A7C0F5DA-B59F-4F13-8BB8-FFD8F2C572BC}"/>
          </ac:spMkLst>
        </pc:spChg>
        <pc:spChg chg="del">
          <ac:chgData name="Amit Duwal" userId="S::kce075bct006@khwopa.edu.np::6413a44c-ae69-4194-a38e-261e030026db" providerId="AD" clId="Web-{77EA2B9D-66CE-423E-A2EB-631C55DE5F66}" dt="2022-03-09T01:42:59.425" v="8"/>
          <ac:spMkLst>
            <pc:docMk/>
            <pc:sldMk cId="57596240" sldId="257"/>
            <ac:spMk id="20" creationId="{9CE399CF-F4B8-4832-A8CB-B93F6B1EF44B}"/>
          </ac:spMkLst>
        </pc:spChg>
        <pc:spChg chg="del">
          <ac:chgData name="Amit Duwal" userId="S::kce075bct006@khwopa.edu.np::6413a44c-ae69-4194-a38e-261e030026db" providerId="AD" clId="Web-{77EA2B9D-66CE-423E-A2EB-631C55DE5F66}" dt="2022-03-09T01:42:59.425" v="8"/>
          <ac:spMkLst>
            <pc:docMk/>
            <pc:sldMk cId="57596240" sldId="257"/>
            <ac:spMk id="25" creationId="{9CEA1DEC-CC9E-4776-9E08-048A15BFA6CA}"/>
          </ac:spMkLst>
        </pc:spChg>
        <pc:spChg chg="del">
          <ac:chgData name="Amit Duwal" userId="S::kce075bct006@khwopa.edu.np::6413a44c-ae69-4194-a38e-261e030026db" providerId="AD" clId="Web-{77EA2B9D-66CE-423E-A2EB-631C55DE5F66}" dt="2022-03-09T01:42:59.425" v="8"/>
          <ac:spMkLst>
            <pc:docMk/>
            <pc:sldMk cId="57596240" sldId="257"/>
            <ac:spMk id="29" creationId="{1F23E73A-FDC8-462C-83C1-3AA8961449CF}"/>
          </ac:spMkLst>
        </pc:spChg>
        <pc:spChg chg="add">
          <ac:chgData name="Amit Duwal" userId="S::kce075bct006@khwopa.edu.np::6413a44c-ae69-4194-a38e-261e030026db" providerId="AD" clId="Web-{77EA2B9D-66CE-423E-A2EB-631C55DE5F66}" dt="2022-03-09T01:42:59.425" v="8"/>
          <ac:spMkLst>
            <pc:docMk/>
            <pc:sldMk cId="57596240" sldId="257"/>
            <ac:spMk id="34" creationId="{C314C310-850D-4491-AA52-C75BEA68B68C}"/>
          </ac:spMkLst>
        </pc:spChg>
        <pc:grpChg chg="add">
          <ac:chgData name="Amit Duwal" userId="S::kce075bct006@khwopa.edu.np::6413a44c-ae69-4194-a38e-261e030026db" providerId="AD" clId="Web-{77EA2B9D-66CE-423E-A2EB-631C55DE5F66}" dt="2022-03-09T01:42:59.425" v="8"/>
          <ac:grpSpMkLst>
            <pc:docMk/>
            <pc:sldMk cId="57596240" sldId="257"/>
            <ac:grpSpMk id="36" creationId="{D4EC3799-3F52-48CE-85CC-83AED368EB42}"/>
          </ac:grpSpMkLst>
        </pc:grpChg>
        <pc:cxnChg chg="add">
          <ac:chgData name="Amit Duwal" userId="S::kce075bct006@khwopa.edu.np::6413a44c-ae69-4194-a38e-261e030026db" providerId="AD" clId="Web-{77EA2B9D-66CE-423E-A2EB-631C55DE5F66}" dt="2022-03-09T01:42:59.425" v="8"/>
          <ac:cxnSpMkLst>
            <pc:docMk/>
            <pc:sldMk cId="57596240" sldId="257"/>
            <ac:cxnSpMk id="40" creationId="{789E20C7-BB50-4317-93C7-90C8ED80B275}"/>
          </ac:cxnSpMkLst>
        </pc:cxnChg>
      </pc:sldChg>
      <pc:sldChg chg="addSp delSp modSp mod setBg setClrOvrMap">
        <pc:chgData name="Amit Duwal" userId="S::kce075bct006@khwopa.edu.np::6413a44c-ae69-4194-a38e-261e030026db" providerId="AD" clId="Web-{77EA2B9D-66CE-423E-A2EB-631C55DE5F66}" dt="2022-03-09T01:51:21.903" v="93" actId="20577"/>
        <pc:sldMkLst>
          <pc:docMk/>
          <pc:sldMk cId="65261834" sldId="258"/>
        </pc:sldMkLst>
        <pc:spChg chg="mod">
          <ac:chgData name="Amit Duwal" userId="S::kce075bct006@khwopa.edu.np::6413a44c-ae69-4194-a38e-261e030026db" providerId="AD" clId="Web-{77EA2B9D-66CE-423E-A2EB-631C55DE5F66}" dt="2022-03-09T01:51:21.903" v="93" actId="20577"/>
          <ac:spMkLst>
            <pc:docMk/>
            <pc:sldMk cId="65261834" sldId="258"/>
            <ac:spMk id="3" creationId="{00000000-0000-0000-0000-000000000000}"/>
          </ac:spMkLst>
        </pc:spChg>
        <pc:spChg chg="del">
          <ac:chgData name="Amit Duwal" userId="S::kce075bct006@khwopa.edu.np::6413a44c-ae69-4194-a38e-261e030026db" providerId="AD" clId="Web-{77EA2B9D-66CE-423E-A2EB-631C55DE5F66}" dt="2022-03-09T01:43:19.363" v="9"/>
          <ac:spMkLst>
            <pc:docMk/>
            <pc:sldMk cId="65261834" sldId="258"/>
            <ac:spMk id="8" creationId="{324E43EB-867C-4B35-9A5C-E435157C7297}"/>
          </ac:spMkLst>
        </pc:spChg>
        <pc:spChg chg="mod ord">
          <ac:chgData name="Amit Duwal" userId="S::kce075bct006@khwopa.edu.np::6413a44c-ae69-4194-a38e-261e030026db" providerId="AD" clId="Web-{77EA2B9D-66CE-423E-A2EB-631C55DE5F66}" dt="2022-03-09T01:43:19.363" v="9"/>
          <ac:spMkLst>
            <pc:docMk/>
            <pc:sldMk cId="65261834" sldId="258"/>
            <ac:spMk id="9" creationId="{00000000-0000-0000-0000-000000000000}"/>
          </ac:spMkLst>
        </pc:spChg>
        <pc:spChg chg="del">
          <ac:chgData name="Amit Duwal" userId="S::kce075bct006@khwopa.edu.np::6413a44c-ae69-4194-a38e-261e030026db" providerId="AD" clId="Web-{77EA2B9D-66CE-423E-A2EB-631C55DE5F66}" dt="2022-03-09T01:43:19.363" v="9"/>
          <ac:spMkLst>
            <pc:docMk/>
            <pc:sldMk cId="65261834" sldId="258"/>
            <ac:spMk id="10" creationId="{A7C0F5DA-B59F-4F13-8BB8-FFD8F2C572BC}"/>
          </ac:spMkLst>
        </pc:spChg>
        <pc:spChg chg="mod">
          <ac:chgData name="Amit Duwal" userId="S::kce075bct006@khwopa.edu.np::6413a44c-ae69-4194-a38e-261e030026db" providerId="AD" clId="Web-{77EA2B9D-66CE-423E-A2EB-631C55DE5F66}" dt="2022-03-09T01:43:19.363" v="9"/>
          <ac:spMkLst>
            <pc:docMk/>
            <pc:sldMk cId="65261834" sldId="258"/>
            <ac:spMk id="11" creationId="{00000000-0000-0000-0000-000000000000}"/>
          </ac:spMkLst>
        </pc:spChg>
        <pc:spChg chg="del">
          <ac:chgData name="Amit Duwal" userId="S::kce075bct006@khwopa.edu.np::6413a44c-ae69-4194-a38e-261e030026db" providerId="AD" clId="Web-{77EA2B9D-66CE-423E-A2EB-631C55DE5F66}" dt="2022-03-09T01:43:19.363" v="9"/>
          <ac:spMkLst>
            <pc:docMk/>
            <pc:sldMk cId="65261834" sldId="258"/>
            <ac:spMk id="12" creationId="{9CEA1DEC-CC9E-4776-9E08-048A15BFA6CA}"/>
          </ac:spMkLst>
        </pc:spChg>
        <pc:spChg chg="mod ord">
          <ac:chgData name="Amit Duwal" userId="S::kce075bct006@khwopa.edu.np::6413a44c-ae69-4194-a38e-261e030026db" providerId="AD" clId="Web-{77EA2B9D-66CE-423E-A2EB-631C55DE5F66}" dt="2022-03-09T01:43:19.363" v="9"/>
          <ac:spMkLst>
            <pc:docMk/>
            <pc:sldMk cId="65261834" sldId="258"/>
            <ac:spMk id="13" creationId="{00000000-0000-0000-0000-000000000000}"/>
          </ac:spMkLst>
        </pc:spChg>
        <pc:spChg chg="del">
          <ac:chgData name="Amit Duwal" userId="S::kce075bct006@khwopa.edu.np::6413a44c-ae69-4194-a38e-261e030026db" providerId="AD" clId="Web-{77EA2B9D-66CE-423E-A2EB-631C55DE5F66}" dt="2022-03-09T01:43:19.363" v="9"/>
          <ac:spMkLst>
            <pc:docMk/>
            <pc:sldMk cId="65261834" sldId="258"/>
            <ac:spMk id="14" creationId="{9CE399CF-F4B8-4832-A8CB-B93F6B1EF44B}"/>
          </ac:spMkLst>
        </pc:spChg>
        <pc:spChg chg="del">
          <ac:chgData name="Amit Duwal" userId="S::kce075bct006@khwopa.edu.np::6413a44c-ae69-4194-a38e-261e030026db" providerId="AD" clId="Web-{77EA2B9D-66CE-423E-A2EB-631C55DE5F66}" dt="2022-03-09T01:43:19.363" v="9"/>
          <ac:spMkLst>
            <pc:docMk/>
            <pc:sldMk cId="65261834" sldId="258"/>
            <ac:spMk id="16" creationId="{1F23E73A-FDC8-462C-83C1-3AA8961449CF}"/>
          </ac:spMkLst>
        </pc:spChg>
        <pc:spChg chg="add">
          <ac:chgData name="Amit Duwal" userId="S::kce075bct006@khwopa.edu.np::6413a44c-ae69-4194-a38e-261e030026db" providerId="AD" clId="Web-{77EA2B9D-66CE-423E-A2EB-631C55DE5F66}" dt="2022-03-09T01:43:19.363" v="9"/>
          <ac:spMkLst>
            <pc:docMk/>
            <pc:sldMk cId="65261834" sldId="258"/>
            <ac:spMk id="21" creationId="{C314C310-850D-4491-AA52-C75BEA68B68C}"/>
          </ac:spMkLst>
        </pc:spChg>
        <pc:grpChg chg="add">
          <ac:chgData name="Amit Duwal" userId="S::kce075bct006@khwopa.edu.np::6413a44c-ae69-4194-a38e-261e030026db" providerId="AD" clId="Web-{77EA2B9D-66CE-423E-A2EB-631C55DE5F66}" dt="2022-03-09T01:43:19.363" v="9"/>
          <ac:grpSpMkLst>
            <pc:docMk/>
            <pc:sldMk cId="65261834" sldId="258"/>
            <ac:grpSpMk id="23" creationId="{D4EC3799-3F52-48CE-85CC-83AED368EB42}"/>
          </ac:grpSpMkLst>
        </pc:grpChg>
        <pc:cxnChg chg="add">
          <ac:chgData name="Amit Duwal" userId="S::kce075bct006@khwopa.edu.np::6413a44c-ae69-4194-a38e-261e030026db" providerId="AD" clId="Web-{77EA2B9D-66CE-423E-A2EB-631C55DE5F66}" dt="2022-03-09T01:43:19.363" v="9"/>
          <ac:cxnSpMkLst>
            <pc:docMk/>
            <pc:sldMk cId="65261834" sldId="258"/>
            <ac:cxnSpMk id="27" creationId="{789E20C7-BB50-4317-93C7-90C8ED80B275}"/>
          </ac:cxnSpMkLst>
        </pc:cxnChg>
      </pc:sldChg>
      <pc:sldChg chg="modSp">
        <pc:chgData name="Amit Duwal" userId="S::kce075bct006@khwopa.edu.np::6413a44c-ae69-4194-a38e-261e030026db" providerId="AD" clId="Web-{77EA2B9D-66CE-423E-A2EB-631C55DE5F66}" dt="2022-03-09T01:42:14.893" v="4"/>
        <pc:sldMkLst>
          <pc:docMk/>
          <pc:sldMk cId="665855193" sldId="259"/>
        </pc:sldMkLst>
        <pc:spChg chg="mod">
          <ac:chgData name="Amit Duwal" userId="S::kce075bct006@khwopa.edu.np::6413a44c-ae69-4194-a38e-261e030026db" providerId="AD" clId="Web-{77EA2B9D-66CE-423E-A2EB-631C55DE5F66}" dt="2022-03-09T01:42:14.893" v="4"/>
          <ac:spMkLst>
            <pc:docMk/>
            <pc:sldMk cId="665855193" sldId="259"/>
            <ac:spMk id="8" creationId="{00000000-0000-0000-0000-000000000000}"/>
          </ac:spMkLst>
        </pc:spChg>
      </pc:sldChg>
      <pc:sldChg chg="modSp">
        <pc:chgData name="Amit Duwal" userId="S::kce075bct006@khwopa.edu.np::6413a44c-ae69-4194-a38e-261e030026db" providerId="AD" clId="Web-{77EA2B9D-66CE-423E-A2EB-631C55DE5F66}" dt="2022-03-09T01:42:14.893" v="4"/>
        <pc:sldMkLst>
          <pc:docMk/>
          <pc:sldMk cId="1805585533" sldId="264"/>
        </pc:sldMkLst>
        <pc:spChg chg="mod">
          <ac:chgData name="Amit Duwal" userId="S::kce075bct006@khwopa.edu.np::6413a44c-ae69-4194-a38e-261e030026db" providerId="AD" clId="Web-{77EA2B9D-66CE-423E-A2EB-631C55DE5F66}" dt="2022-03-09T01:42:14.893" v="4"/>
          <ac:spMkLst>
            <pc:docMk/>
            <pc:sldMk cId="1805585533" sldId="264"/>
            <ac:spMk id="8" creationId="{00000000-0000-0000-0000-000000000000}"/>
          </ac:spMkLst>
        </pc:spChg>
      </pc:sldChg>
      <pc:sldChg chg="modSp">
        <pc:chgData name="Amit Duwal" userId="S::kce075bct006@khwopa.edu.np::6413a44c-ae69-4194-a38e-261e030026db" providerId="AD" clId="Web-{77EA2B9D-66CE-423E-A2EB-631C55DE5F66}" dt="2022-03-09T01:42:14.893" v="4"/>
        <pc:sldMkLst>
          <pc:docMk/>
          <pc:sldMk cId="4194905872" sldId="278"/>
        </pc:sldMkLst>
        <pc:spChg chg="mod">
          <ac:chgData name="Amit Duwal" userId="S::kce075bct006@khwopa.edu.np::6413a44c-ae69-4194-a38e-261e030026db" providerId="AD" clId="Web-{77EA2B9D-66CE-423E-A2EB-631C55DE5F66}" dt="2022-03-09T01:42:14.893" v="4"/>
          <ac:spMkLst>
            <pc:docMk/>
            <pc:sldMk cId="4194905872" sldId="278"/>
            <ac:spMk id="10" creationId="{00000000-0000-0000-0000-000000000000}"/>
          </ac:spMkLst>
        </pc:spChg>
      </pc:sldChg>
      <pc:sldChg chg="modSp">
        <pc:chgData name="Amit Duwal" userId="S::kce075bct006@khwopa.edu.np::6413a44c-ae69-4194-a38e-261e030026db" providerId="AD" clId="Web-{77EA2B9D-66CE-423E-A2EB-631C55DE5F66}" dt="2022-03-09T01:42:14.893" v="4"/>
        <pc:sldMkLst>
          <pc:docMk/>
          <pc:sldMk cId="1859888470" sldId="286"/>
        </pc:sldMkLst>
        <pc:spChg chg="mod">
          <ac:chgData name="Amit Duwal" userId="S::kce075bct006@khwopa.edu.np::6413a44c-ae69-4194-a38e-261e030026db" providerId="AD" clId="Web-{77EA2B9D-66CE-423E-A2EB-631C55DE5F66}" dt="2022-03-09T01:42:14.893" v="4"/>
          <ac:spMkLst>
            <pc:docMk/>
            <pc:sldMk cId="1859888470" sldId="286"/>
            <ac:spMk id="4" creationId="{8521988D-6BBB-4592-8C07-528C4E0493A4}"/>
          </ac:spMkLst>
        </pc:spChg>
      </pc:sldChg>
      <pc:sldChg chg="del">
        <pc:chgData name="Amit Duwal" userId="S::kce075bct006@khwopa.edu.np::6413a44c-ae69-4194-a38e-261e030026db" providerId="AD" clId="Web-{77EA2B9D-66CE-423E-A2EB-631C55DE5F66}" dt="2022-03-09T01:41:25.126" v="0"/>
        <pc:sldMkLst>
          <pc:docMk/>
          <pc:sldMk cId="731352775" sldId="290"/>
        </pc:sldMkLst>
      </pc:sldChg>
      <pc:sldChg chg="modSp">
        <pc:chgData name="Amit Duwal" userId="S::kce075bct006@khwopa.edu.np::6413a44c-ae69-4194-a38e-261e030026db" providerId="AD" clId="Web-{77EA2B9D-66CE-423E-A2EB-631C55DE5F66}" dt="2022-03-09T01:42:14.893" v="4"/>
        <pc:sldMkLst>
          <pc:docMk/>
          <pc:sldMk cId="869087223" sldId="291"/>
        </pc:sldMkLst>
        <pc:spChg chg="mod">
          <ac:chgData name="Amit Duwal" userId="S::kce075bct006@khwopa.edu.np::6413a44c-ae69-4194-a38e-261e030026db" providerId="AD" clId="Web-{77EA2B9D-66CE-423E-A2EB-631C55DE5F66}" dt="2022-03-09T01:42:14.893" v="4"/>
          <ac:spMkLst>
            <pc:docMk/>
            <pc:sldMk cId="869087223" sldId="291"/>
            <ac:spMk id="8" creationId="{00000000-0000-0000-0000-000000000000}"/>
          </ac:spMkLst>
        </pc:spChg>
      </pc:sldChg>
      <pc:sldChg chg="modSp">
        <pc:chgData name="Amit Duwal" userId="S::kce075bct006@khwopa.edu.np::6413a44c-ae69-4194-a38e-261e030026db" providerId="AD" clId="Web-{77EA2B9D-66CE-423E-A2EB-631C55DE5F66}" dt="2022-03-09T01:42:14.893" v="4"/>
        <pc:sldMkLst>
          <pc:docMk/>
          <pc:sldMk cId="3301123054" sldId="292"/>
        </pc:sldMkLst>
        <pc:spChg chg="mod">
          <ac:chgData name="Amit Duwal" userId="S::kce075bct006@khwopa.edu.np::6413a44c-ae69-4194-a38e-261e030026db" providerId="AD" clId="Web-{77EA2B9D-66CE-423E-A2EB-631C55DE5F66}" dt="2022-03-09T01:42:14.893" v="4"/>
          <ac:spMkLst>
            <pc:docMk/>
            <pc:sldMk cId="3301123054" sldId="292"/>
            <ac:spMk id="4" creationId="{00000000-0000-0000-0000-000000000000}"/>
          </ac:spMkLst>
        </pc:spChg>
      </pc:sldChg>
      <pc:sldChg chg="modSp">
        <pc:chgData name="Amit Duwal" userId="S::kce075bct006@khwopa.edu.np::6413a44c-ae69-4194-a38e-261e030026db" providerId="AD" clId="Web-{77EA2B9D-66CE-423E-A2EB-631C55DE5F66}" dt="2022-03-09T01:42:14.893" v="4"/>
        <pc:sldMkLst>
          <pc:docMk/>
          <pc:sldMk cId="2004954442" sldId="293"/>
        </pc:sldMkLst>
        <pc:spChg chg="mod">
          <ac:chgData name="Amit Duwal" userId="S::kce075bct006@khwopa.edu.np::6413a44c-ae69-4194-a38e-261e030026db" providerId="AD" clId="Web-{77EA2B9D-66CE-423E-A2EB-631C55DE5F66}" dt="2022-03-09T01:42:14.893" v="4"/>
          <ac:spMkLst>
            <pc:docMk/>
            <pc:sldMk cId="2004954442" sldId="293"/>
            <ac:spMk id="4" creationId="{00000000-0000-0000-0000-000000000000}"/>
          </ac:spMkLst>
        </pc:spChg>
      </pc:sldChg>
      <pc:sldChg chg="modSp">
        <pc:chgData name="Amit Duwal" userId="S::kce075bct006@khwopa.edu.np::6413a44c-ae69-4194-a38e-261e030026db" providerId="AD" clId="Web-{77EA2B9D-66CE-423E-A2EB-631C55DE5F66}" dt="2022-03-09T01:42:14.893" v="4"/>
        <pc:sldMkLst>
          <pc:docMk/>
          <pc:sldMk cId="3566223935" sldId="294"/>
        </pc:sldMkLst>
        <pc:spChg chg="mod">
          <ac:chgData name="Amit Duwal" userId="S::kce075bct006@khwopa.edu.np::6413a44c-ae69-4194-a38e-261e030026db" providerId="AD" clId="Web-{77EA2B9D-66CE-423E-A2EB-631C55DE5F66}" dt="2022-03-09T01:42:14.893" v="4"/>
          <ac:spMkLst>
            <pc:docMk/>
            <pc:sldMk cId="3566223935" sldId="294"/>
            <ac:spMk id="4" creationId="{00000000-0000-0000-0000-000000000000}"/>
          </ac:spMkLst>
        </pc:spChg>
      </pc:sldChg>
      <pc:sldChg chg="modSp">
        <pc:chgData name="Amit Duwal" userId="S::kce075bct006@khwopa.edu.np::6413a44c-ae69-4194-a38e-261e030026db" providerId="AD" clId="Web-{77EA2B9D-66CE-423E-A2EB-631C55DE5F66}" dt="2022-03-09T01:42:14.893" v="4"/>
        <pc:sldMkLst>
          <pc:docMk/>
          <pc:sldMk cId="4251446146" sldId="295"/>
        </pc:sldMkLst>
        <pc:spChg chg="mod">
          <ac:chgData name="Amit Duwal" userId="S::kce075bct006@khwopa.edu.np::6413a44c-ae69-4194-a38e-261e030026db" providerId="AD" clId="Web-{77EA2B9D-66CE-423E-A2EB-631C55DE5F66}" dt="2022-03-09T01:42:14.893" v="4"/>
          <ac:spMkLst>
            <pc:docMk/>
            <pc:sldMk cId="4251446146" sldId="295"/>
            <ac:spMk id="4" creationId="{00000000-0000-0000-0000-000000000000}"/>
          </ac:spMkLst>
        </pc:spChg>
      </pc:sldChg>
      <pc:sldChg chg="modSp">
        <pc:chgData name="Amit Duwal" userId="S::kce075bct006@khwopa.edu.np::6413a44c-ae69-4194-a38e-261e030026db" providerId="AD" clId="Web-{77EA2B9D-66CE-423E-A2EB-631C55DE5F66}" dt="2022-03-09T01:42:14.893" v="4"/>
        <pc:sldMkLst>
          <pc:docMk/>
          <pc:sldMk cId="3167623155" sldId="296"/>
        </pc:sldMkLst>
        <pc:spChg chg="mod">
          <ac:chgData name="Amit Duwal" userId="S::kce075bct006@khwopa.edu.np::6413a44c-ae69-4194-a38e-261e030026db" providerId="AD" clId="Web-{77EA2B9D-66CE-423E-A2EB-631C55DE5F66}" dt="2022-03-09T01:42:14.893" v="4"/>
          <ac:spMkLst>
            <pc:docMk/>
            <pc:sldMk cId="3167623155" sldId="296"/>
            <ac:spMk id="4" creationId="{00000000-0000-0000-0000-000000000000}"/>
          </ac:spMkLst>
        </pc:spChg>
      </pc:sldChg>
      <pc:sldChg chg="modSp">
        <pc:chgData name="Amit Duwal" userId="S::kce075bct006@khwopa.edu.np::6413a44c-ae69-4194-a38e-261e030026db" providerId="AD" clId="Web-{77EA2B9D-66CE-423E-A2EB-631C55DE5F66}" dt="2022-03-09T01:42:14.893" v="4"/>
        <pc:sldMkLst>
          <pc:docMk/>
          <pc:sldMk cId="4199065071" sldId="297"/>
        </pc:sldMkLst>
        <pc:spChg chg="mod">
          <ac:chgData name="Amit Duwal" userId="S::kce075bct006@khwopa.edu.np::6413a44c-ae69-4194-a38e-261e030026db" providerId="AD" clId="Web-{77EA2B9D-66CE-423E-A2EB-631C55DE5F66}" dt="2022-03-09T01:42:14.893" v="4"/>
          <ac:spMkLst>
            <pc:docMk/>
            <pc:sldMk cId="4199065071" sldId="297"/>
            <ac:spMk id="4" creationId="{00000000-0000-0000-0000-000000000000}"/>
          </ac:spMkLst>
        </pc:spChg>
      </pc:sldChg>
      <pc:sldChg chg="modSp">
        <pc:chgData name="Amit Duwal" userId="S::kce075bct006@khwopa.edu.np::6413a44c-ae69-4194-a38e-261e030026db" providerId="AD" clId="Web-{77EA2B9D-66CE-423E-A2EB-631C55DE5F66}" dt="2022-03-09T01:42:14.893" v="4"/>
        <pc:sldMkLst>
          <pc:docMk/>
          <pc:sldMk cId="2837726374" sldId="298"/>
        </pc:sldMkLst>
        <pc:spChg chg="mod">
          <ac:chgData name="Amit Duwal" userId="S::kce075bct006@khwopa.edu.np::6413a44c-ae69-4194-a38e-261e030026db" providerId="AD" clId="Web-{77EA2B9D-66CE-423E-A2EB-631C55DE5F66}" dt="2022-03-09T01:42:14.893" v="4"/>
          <ac:spMkLst>
            <pc:docMk/>
            <pc:sldMk cId="2837726374" sldId="298"/>
            <ac:spMk id="4" creationId="{00000000-0000-0000-0000-000000000000}"/>
          </ac:spMkLst>
        </pc:spChg>
      </pc:sldChg>
      <pc:sldChg chg="modSp">
        <pc:chgData name="Amit Duwal" userId="S::kce075bct006@khwopa.edu.np::6413a44c-ae69-4194-a38e-261e030026db" providerId="AD" clId="Web-{77EA2B9D-66CE-423E-A2EB-631C55DE5F66}" dt="2022-03-09T01:42:14.893" v="4"/>
        <pc:sldMkLst>
          <pc:docMk/>
          <pc:sldMk cId="3794826719" sldId="299"/>
        </pc:sldMkLst>
        <pc:spChg chg="mod">
          <ac:chgData name="Amit Duwal" userId="S::kce075bct006@khwopa.edu.np::6413a44c-ae69-4194-a38e-261e030026db" providerId="AD" clId="Web-{77EA2B9D-66CE-423E-A2EB-631C55DE5F66}" dt="2022-03-09T01:42:14.893" v="4"/>
          <ac:spMkLst>
            <pc:docMk/>
            <pc:sldMk cId="3794826719" sldId="299"/>
            <ac:spMk id="4" creationId="{00000000-0000-0000-0000-000000000000}"/>
          </ac:spMkLst>
        </pc:spChg>
      </pc:sldChg>
      <pc:sldChg chg="modSp">
        <pc:chgData name="Amit Duwal" userId="S::kce075bct006@khwopa.edu.np::6413a44c-ae69-4194-a38e-261e030026db" providerId="AD" clId="Web-{77EA2B9D-66CE-423E-A2EB-631C55DE5F66}" dt="2022-03-09T01:42:14.893" v="4"/>
        <pc:sldMkLst>
          <pc:docMk/>
          <pc:sldMk cId="3289977266" sldId="300"/>
        </pc:sldMkLst>
        <pc:spChg chg="mod">
          <ac:chgData name="Amit Duwal" userId="S::kce075bct006@khwopa.edu.np::6413a44c-ae69-4194-a38e-261e030026db" providerId="AD" clId="Web-{77EA2B9D-66CE-423E-A2EB-631C55DE5F66}" dt="2022-03-09T01:42:14.893" v="4"/>
          <ac:spMkLst>
            <pc:docMk/>
            <pc:sldMk cId="3289977266" sldId="300"/>
            <ac:spMk id="4" creationId="{00000000-0000-0000-0000-000000000000}"/>
          </ac:spMkLst>
        </pc:spChg>
      </pc:sldChg>
      <pc:sldChg chg="modSp">
        <pc:chgData name="Amit Duwal" userId="S::kce075bct006@khwopa.edu.np::6413a44c-ae69-4194-a38e-261e030026db" providerId="AD" clId="Web-{77EA2B9D-66CE-423E-A2EB-631C55DE5F66}" dt="2022-03-09T01:42:14.893" v="4"/>
        <pc:sldMkLst>
          <pc:docMk/>
          <pc:sldMk cId="1433746857" sldId="301"/>
        </pc:sldMkLst>
        <pc:spChg chg="mod">
          <ac:chgData name="Amit Duwal" userId="S::kce075bct006@khwopa.edu.np::6413a44c-ae69-4194-a38e-261e030026db" providerId="AD" clId="Web-{77EA2B9D-66CE-423E-A2EB-631C55DE5F66}" dt="2022-03-09T01:42:14.893" v="4"/>
          <ac:spMkLst>
            <pc:docMk/>
            <pc:sldMk cId="1433746857" sldId="301"/>
            <ac:spMk id="4" creationId="{00000000-0000-0000-0000-000000000000}"/>
          </ac:spMkLst>
        </pc:spChg>
      </pc:sldChg>
      <pc:sldChg chg="modSp">
        <pc:chgData name="Amit Duwal" userId="S::kce075bct006@khwopa.edu.np::6413a44c-ae69-4194-a38e-261e030026db" providerId="AD" clId="Web-{77EA2B9D-66CE-423E-A2EB-631C55DE5F66}" dt="2022-03-09T01:42:14.893" v="4"/>
        <pc:sldMkLst>
          <pc:docMk/>
          <pc:sldMk cId="4262122397" sldId="302"/>
        </pc:sldMkLst>
        <pc:spChg chg="mod">
          <ac:chgData name="Amit Duwal" userId="S::kce075bct006@khwopa.edu.np::6413a44c-ae69-4194-a38e-261e030026db" providerId="AD" clId="Web-{77EA2B9D-66CE-423E-A2EB-631C55DE5F66}" dt="2022-03-09T01:42:14.893" v="4"/>
          <ac:spMkLst>
            <pc:docMk/>
            <pc:sldMk cId="4262122397" sldId="302"/>
            <ac:spMk id="4" creationId="{00000000-0000-0000-0000-000000000000}"/>
          </ac:spMkLst>
        </pc:spChg>
      </pc:sldChg>
      <pc:sldChg chg="modSp">
        <pc:chgData name="Amit Duwal" userId="S::kce075bct006@khwopa.edu.np::6413a44c-ae69-4194-a38e-261e030026db" providerId="AD" clId="Web-{77EA2B9D-66CE-423E-A2EB-631C55DE5F66}" dt="2022-03-09T01:42:14.893" v="4"/>
        <pc:sldMkLst>
          <pc:docMk/>
          <pc:sldMk cId="3731877785" sldId="303"/>
        </pc:sldMkLst>
        <pc:spChg chg="mod">
          <ac:chgData name="Amit Duwal" userId="S::kce075bct006@khwopa.edu.np::6413a44c-ae69-4194-a38e-261e030026db" providerId="AD" clId="Web-{77EA2B9D-66CE-423E-A2EB-631C55DE5F66}" dt="2022-03-09T01:42:14.893" v="4"/>
          <ac:spMkLst>
            <pc:docMk/>
            <pc:sldMk cId="3731877785" sldId="303"/>
            <ac:spMk id="4" creationId="{00000000-0000-0000-0000-000000000000}"/>
          </ac:spMkLst>
        </pc:spChg>
      </pc:sldChg>
      <pc:sldChg chg="modSp">
        <pc:chgData name="Amit Duwal" userId="S::kce075bct006@khwopa.edu.np::6413a44c-ae69-4194-a38e-261e030026db" providerId="AD" clId="Web-{77EA2B9D-66CE-423E-A2EB-631C55DE5F66}" dt="2022-03-09T01:42:14.893" v="4"/>
        <pc:sldMkLst>
          <pc:docMk/>
          <pc:sldMk cId="2646154420" sldId="304"/>
        </pc:sldMkLst>
        <pc:spChg chg="mod">
          <ac:chgData name="Amit Duwal" userId="S::kce075bct006@khwopa.edu.np::6413a44c-ae69-4194-a38e-261e030026db" providerId="AD" clId="Web-{77EA2B9D-66CE-423E-A2EB-631C55DE5F66}" dt="2022-03-09T01:42:14.893" v="4"/>
          <ac:spMkLst>
            <pc:docMk/>
            <pc:sldMk cId="2646154420" sldId="304"/>
            <ac:spMk id="4" creationId="{00000000-0000-0000-0000-000000000000}"/>
          </ac:spMkLst>
        </pc:spChg>
      </pc:sldChg>
      <pc:sldChg chg="modSp">
        <pc:chgData name="Amit Duwal" userId="S::kce075bct006@khwopa.edu.np::6413a44c-ae69-4194-a38e-261e030026db" providerId="AD" clId="Web-{77EA2B9D-66CE-423E-A2EB-631C55DE5F66}" dt="2022-03-09T01:42:14.893" v="4"/>
        <pc:sldMkLst>
          <pc:docMk/>
          <pc:sldMk cId="550716095" sldId="305"/>
        </pc:sldMkLst>
        <pc:spChg chg="mod">
          <ac:chgData name="Amit Duwal" userId="S::kce075bct006@khwopa.edu.np::6413a44c-ae69-4194-a38e-261e030026db" providerId="AD" clId="Web-{77EA2B9D-66CE-423E-A2EB-631C55DE5F66}" dt="2022-03-09T01:42:14.893" v="4"/>
          <ac:spMkLst>
            <pc:docMk/>
            <pc:sldMk cId="550716095" sldId="305"/>
            <ac:spMk id="4" creationId="{00000000-0000-0000-0000-000000000000}"/>
          </ac:spMkLst>
        </pc:spChg>
      </pc:sldChg>
      <pc:sldChg chg="modSp">
        <pc:chgData name="Amit Duwal" userId="S::kce075bct006@khwopa.edu.np::6413a44c-ae69-4194-a38e-261e030026db" providerId="AD" clId="Web-{77EA2B9D-66CE-423E-A2EB-631C55DE5F66}" dt="2022-03-09T01:42:14.893" v="4"/>
        <pc:sldMkLst>
          <pc:docMk/>
          <pc:sldMk cId="1042016497" sldId="306"/>
        </pc:sldMkLst>
        <pc:spChg chg="mod">
          <ac:chgData name="Amit Duwal" userId="S::kce075bct006@khwopa.edu.np::6413a44c-ae69-4194-a38e-261e030026db" providerId="AD" clId="Web-{77EA2B9D-66CE-423E-A2EB-631C55DE5F66}" dt="2022-03-09T01:42:14.893" v="4"/>
          <ac:spMkLst>
            <pc:docMk/>
            <pc:sldMk cId="1042016497" sldId="306"/>
            <ac:spMk id="4" creationId="{00000000-0000-0000-0000-000000000000}"/>
          </ac:spMkLst>
        </pc:spChg>
      </pc:sldChg>
      <pc:sldChg chg="modSp">
        <pc:chgData name="Amit Duwal" userId="S::kce075bct006@khwopa.edu.np::6413a44c-ae69-4194-a38e-261e030026db" providerId="AD" clId="Web-{77EA2B9D-66CE-423E-A2EB-631C55DE5F66}" dt="2022-03-09T01:42:14.893" v="4"/>
        <pc:sldMkLst>
          <pc:docMk/>
          <pc:sldMk cId="586121073" sldId="307"/>
        </pc:sldMkLst>
        <pc:spChg chg="mod">
          <ac:chgData name="Amit Duwal" userId="S::kce075bct006@khwopa.edu.np::6413a44c-ae69-4194-a38e-261e030026db" providerId="AD" clId="Web-{77EA2B9D-66CE-423E-A2EB-631C55DE5F66}" dt="2022-03-09T01:42:14.893" v="4"/>
          <ac:spMkLst>
            <pc:docMk/>
            <pc:sldMk cId="586121073" sldId="307"/>
            <ac:spMk id="4" creationId="{00000000-0000-0000-0000-000000000000}"/>
          </ac:spMkLst>
        </pc:spChg>
      </pc:sldChg>
      <pc:sldChg chg="modSp">
        <pc:chgData name="Amit Duwal" userId="S::kce075bct006@khwopa.edu.np::6413a44c-ae69-4194-a38e-261e030026db" providerId="AD" clId="Web-{77EA2B9D-66CE-423E-A2EB-631C55DE5F66}" dt="2022-03-09T01:42:14.893" v="4"/>
        <pc:sldMkLst>
          <pc:docMk/>
          <pc:sldMk cId="639129077" sldId="308"/>
        </pc:sldMkLst>
        <pc:spChg chg="mod">
          <ac:chgData name="Amit Duwal" userId="S::kce075bct006@khwopa.edu.np::6413a44c-ae69-4194-a38e-261e030026db" providerId="AD" clId="Web-{77EA2B9D-66CE-423E-A2EB-631C55DE5F66}" dt="2022-03-09T01:42:14.893" v="4"/>
          <ac:spMkLst>
            <pc:docMk/>
            <pc:sldMk cId="639129077" sldId="308"/>
            <ac:spMk id="4" creationId="{00000000-0000-0000-0000-000000000000}"/>
          </ac:spMkLst>
        </pc:spChg>
      </pc:sldChg>
      <pc:sldChg chg="modSp">
        <pc:chgData name="Amit Duwal" userId="S::kce075bct006@khwopa.edu.np::6413a44c-ae69-4194-a38e-261e030026db" providerId="AD" clId="Web-{77EA2B9D-66CE-423E-A2EB-631C55DE5F66}" dt="2022-03-09T01:42:14.893" v="4"/>
        <pc:sldMkLst>
          <pc:docMk/>
          <pc:sldMk cId="323739681" sldId="309"/>
        </pc:sldMkLst>
        <pc:spChg chg="mod">
          <ac:chgData name="Amit Duwal" userId="S::kce075bct006@khwopa.edu.np::6413a44c-ae69-4194-a38e-261e030026db" providerId="AD" clId="Web-{77EA2B9D-66CE-423E-A2EB-631C55DE5F66}" dt="2022-03-09T01:42:14.893" v="4"/>
          <ac:spMkLst>
            <pc:docMk/>
            <pc:sldMk cId="323739681" sldId="309"/>
            <ac:spMk id="4" creationId="{00000000-0000-0000-0000-000000000000}"/>
          </ac:spMkLst>
        </pc:spChg>
      </pc:sldChg>
      <pc:sldChg chg="modSp">
        <pc:chgData name="Amit Duwal" userId="S::kce075bct006@khwopa.edu.np::6413a44c-ae69-4194-a38e-261e030026db" providerId="AD" clId="Web-{77EA2B9D-66CE-423E-A2EB-631C55DE5F66}" dt="2022-03-09T01:42:14.893" v="4"/>
        <pc:sldMkLst>
          <pc:docMk/>
          <pc:sldMk cId="299131400" sldId="310"/>
        </pc:sldMkLst>
        <pc:spChg chg="mod">
          <ac:chgData name="Amit Duwal" userId="S::kce075bct006@khwopa.edu.np::6413a44c-ae69-4194-a38e-261e030026db" providerId="AD" clId="Web-{77EA2B9D-66CE-423E-A2EB-631C55DE5F66}" dt="2022-03-09T01:42:14.893" v="4"/>
          <ac:spMkLst>
            <pc:docMk/>
            <pc:sldMk cId="299131400" sldId="310"/>
            <ac:spMk id="4" creationId="{00000000-0000-0000-0000-000000000000}"/>
          </ac:spMkLst>
        </pc:spChg>
      </pc:sldChg>
      <pc:sldChg chg="modSp">
        <pc:chgData name="Amit Duwal" userId="S::kce075bct006@khwopa.edu.np::6413a44c-ae69-4194-a38e-261e030026db" providerId="AD" clId="Web-{77EA2B9D-66CE-423E-A2EB-631C55DE5F66}" dt="2022-03-09T01:42:14.893" v="4"/>
        <pc:sldMkLst>
          <pc:docMk/>
          <pc:sldMk cId="2938725252" sldId="311"/>
        </pc:sldMkLst>
        <pc:spChg chg="mod">
          <ac:chgData name="Amit Duwal" userId="S::kce075bct006@khwopa.edu.np::6413a44c-ae69-4194-a38e-261e030026db" providerId="AD" clId="Web-{77EA2B9D-66CE-423E-A2EB-631C55DE5F66}" dt="2022-03-09T01:42:14.893" v="4"/>
          <ac:spMkLst>
            <pc:docMk/>
            <pc:sldMk cId="2938725252" sldId="311"/>
            <ac:spMk id="4" creationId="{00000000-0000-0000-0000-000000000000}"/>
          </ac:spMkLst>
        </pc:spChg>
      </pc:sldChg>
      <pc:sldChg chg="modSp">
        <pc:chgData name="Amit Duwal" userId="S::kce075bct006@khwopa.edu.np::6413a44c-ae69-4194-a38e-261e030026db" providerId="AD" clId="Web-{77EA2B9D-66CE-423E-A2EB-631C55DE5F66}" dt="2022-03-09T01:42:14.893" v="4"/>
        <pc:sldMkLst>
          <pc:docMk/>
          <pc:sldMk cId="3979412398" sldId="312"/>
        </pc:sldMkLst>
        <pc:spChg chg="mod">
          <ac:chgData name="Amit Duwal" userId="S::kce075bct006@khwopa.edu.np::6413a44c-ae69-4194-a38e-261e030026db" providerId="AD" clId="Web-{77EA2B9D-66CE-423E-A2EB-631C55DE5F66}" dt="2022-03-09T01:42:14.893" v="4"/>
          <ac:spMkLst>
            <pc:docMk/>
            <pc:sldMk cId="3979412398" sldId="312"/>
            <ac:spMk id="4" creationId="{00000000-0000-0000-0000-000000000000}"/>
          </ac:spMkLst>
        </pc:spChg>
      </pc:sldChg>
      <pc:sldChg chg="modSp">
        <pc:chgData name="Amit Duwal" userId="S::kce075bct006@khwopa.edu.np::6413a44c-ae69-4194-a38e-261e030026db" providerId="AD" clId="Web-{77EA2B9D-66CE-423E-A2EB-631C55DE5F66}" dt="2022-03-09T01:42:14.893" v="4"/>
        <pc:sldMkLst>
          <pc:docMk/>
          <pc:sldMk cId="161348425" sldId="313"/>
        </pc:sldMkLst>
        <pc:spChg chg="mod">
          <ac:chgData name="Amit Duwal" userId="S::kce075bct006@khwopa.edu.np::6413a44c-ae69-4194-a38e-261e030026db" providerId="AD" clId="Web-{77EA2B9D-66CE-423E-A2EB-631C55DE5F66}" dt="2022-03-09T01:42:14.893" v="4"/>
          <ac:spMkLst>
            <pc:docMk/>
            <pc:sldMk cId="161348425" sldId="313"/>
            <ac:spMk id="4" creationId="{00000000-0000-0000-0000-000000000000}"/>
          </ac:spMkLst>
        </pc:spChg>
      </pc:sldChg>
      <pc:sldChg chg="modSp">
        <pc:chgData name="Amit Duwal" userId="S::kce075bct006@khwopa.edu.np::6413a44c-ae69-4194-a38e-261e030026db" providerId="AD" clId="Web-{77EA2B9D-66CE-423E-A2EB-631C55DE5F66}" dt="2022-03-09T01:42:14.893" v="4"/>
        <pc:sldMkLst>
          <pc:docMk/>
          <pc:sldMk cId="2161709319" sldId="314"/>
        </pc:sldMkLst>
        <pc:spChg chg="mod">
          <ac:chgData name="Amit Duwal" userId="S::kce075bct006@khwopa.edu.np::6413a44c-ae69-4194-a38e-261e030026db" providerId="AD" clId="Web-{77EA2B9D-66CE-423E-A2EB-631C55DE5F66}" dt="2022-03-09T01:42:14.893" v="4"/>
          <ac:spMkLst>
            <pc:docMk/>
            <pc:sldMk cId="2161709319" sldId="314"/>
            <ac:spMk id="4" creationId="{00000000-0000-0000-0000-000000000000}"/>
          </ac:spMkLst>
        </pc:spChg>
      </pc:sldChg>
      <pc:sldChg chg="modSp">
        <pc:chgData name="Amit Duwal" userId="S::kce075bct006@khwopa.edu.np::6413a44c-ae69-4194-a38e-261e030026db" providerId="AD" clId="Web-{77EA2B9D-66CE-423E-A2EB-631C55DE5F66}" dt="2022-03-09T01:42:14.893" v="4"/>
        <pc:sldMkLst>
          <pc:docMk/>
          <pc:sldMk cId="2174282444" sldId="315"/>
        </pc:sldMkLst>
        <pc:spChg chg="mod">
          <ac:chgData name="Amit Duwal" userId="S::kce075bct006@khwopa.edu.np::6413a44c-ae69-4194-a38e-261e030026db" providerId="AD" clId="Web-{77EA2B9D-66CE-423E-A2EB-631C55DE5F66}" dt="2022-03-09T01:42:14.893" v="4"/>
          <ac:spMkLst>
            <pc:docMk/>
            <pc:sldMk cId="2174282444" sldId="315"/>
            <ac:spMk id="4" creationId="{00000000-0000-0000-0000-000000000000}"/>
          </ac:spMkLst>
        </pc:spChg>
      </pc:sldChg>
      <pc:sldChg chg="modSp">
        <pc:chgData name="Amit Duwal" userId="S::kce075bct006@khwopa.edu.np::6413a44c-ae69-4194-a38e-261e030026db" providerId="AD" clId="Web-{77EA2B9D-66CE-423E-A2EB-631C55DE5F66}" dt="2022-03-09T01:42:14.893" v="4"/>
        <pc:sldMkLst>
          <pc:docMk/>
          <pc:sldMk cId="3816270317" sldId="316"/>
        </pc:sldMkLst>
        <pc:spChg chg="mod">
          <ac:chgData name="Amit Duwal" userId="S::kce075bct006@khwopa.edu.np::6413a44c-ae69-4194-a38e-261e030026db" providerId="AD" clId="Web-{77EA2B9D-66CE-423E-A2EB-631C55DE5F66}" dt="2022-03-09T01:42:14.893" v="4"/>
          <ac:spMkLst>
            <pc:docMk/>
            <pc:sldMk cId="3816270317" sldId="316"/>
            <ac:spMk id="4" creationId="{00000000-0000-0000-0000-000000000000}"/>
          </ac:spMkLst>
        </pc:spChg>
      </pc:sldChg>
      <pc:sldChg chg="modSp">
        <pc:chgData name="Amit Duwal" userId="S::kce075bct006@khwopa.edu.np::6413a44c-ae69-4194-a38e-261e030026db" providerId="AD" clId="Web-{77EA2B9D-66CE-423E-A2EB-631C55DE5F66}" dt="2022-03-09T01:42:14.893" v="4"/>
        <pc:sldMkLst>
          <pc:docMk/>
          <pc:sldMk cId="3720841330" sldId="317"/>
        </pc:sldMkLst>
        <pc:spChg chg="mod">
          <ac:chgData name="Amit Duwal" userId="S::kce075bct006@khwopa.edu.np::6413a44c-ae69-4194-a38e-261e030026db" providerId="AD" clId="Web-{77EA2B9D-66CE-423E-A2EB-631C55DE5F66}" dt="2022-03-09T01:42:14.893" v="4"/>
          <ac:spMkLst>
            <pc:docMk/>
            <pc:sldMk cId="3720841330" sldId="317"/>
            <ac:spMk id="4" creationId="{00000000-0000-0000-0000-000000000000}"/>
          </ac:spMkLst>
        </pc:spChg>
      </pc:sldChg>
      <pc:sldChg chg="modSp">
        <pc:chgData name="Amit Duwal" userId="S::kce075bct006@khwopa.edu.np::6413a44c-ae69-4194-a38e-261e030026db" providerId="AD" clId="Web-{77EA2B9D-66CE-423E-A2EB-631C55DE5F66}" dt="2022-03-09T01:42:14.893" v="4"/>
        <pc:sldMkLst>
          <pc:docMk/>
          <pc:sldMk cId="2620279460" sldId="318"/>
        </pc:sldMkLst>
        <pc:spChg chg="mod">
          <ac:chgData name="Amit Duwal" userId="S::kce075bct006@khwopa.edu.np::6413a44c-ae69-4194-a38e-261e030026db" providerId="AD" clId="Web-{77EA2B9D-66CE-423E-A2EB-631C55DE5F66}" dt="2022-03-09T01:42:14.893" v="4"/>
          <ac:spMkLst>
            <pc:docMk/>
            <pc:sldMk cId="2620279460" sldId="318"/>
            <ac:spMk id="4" creationId="{00000000-0000-0000-0000-000000000000}"/>
          </ac:spMkLst>
        </pc:spChg>
      </pc:sldChg>
      <pc:sldChg chg="modSp">
        <pc:chgData name="Amit Duwal" userId="S::kce075bct006@khwopa.edu.np::6413a44c-ae69-4194-a38e-261e030026db" providerId="AD" clId="Web-{77EA2B9D-66CE-423E-A2EB-631C55DE5F66}" dt="2022-03-09T01:42:14.893" v="4"/>
        <pc:sldMkLst>
          <pc:docMk/>
          <pc:sldMk cId="533287579" sldId="319"/>
        </pc:sldMkLst>
        <pc:spChg chg="mod">
          <ac:chgData name="Amit Duwal" userId="S::kce075bct006@khwopa.edu.np::6413a44c-ae69-4194-a38e-261e030026db" providerId="AD" clId="Web-{77EA2B9D-66CE-423E-A2EB-631C55DE5F66}" dt="2022-03-09T01:42:14.893" v="4"/>
          <ac:spMkLst>
            <pc:docMk/>
            <pc:sldMk cId="533287579" sldId="319"/>
            <ac:spMk id="4" creationId="{00000000-0000-0000-0000-000000000000}"/>
          </ac:spMkLst>
        </pc:spChg>
      </pc:sldChg>
      <pc:sldChg chg="modSp">
        <pc:chgData name="Amit Duwal" userId="S::kce075bct006@khwopa.edu.np::6413a44c-ae69-4194-a38e-261e030026db" providerId="AD" clId="Web-{77EA2B9D-66CE-423E-A2EB-631C55DE5F66}" dt="2022-03-09T01:42:14.893" v="4"/>
        <pc:sldMkLst>
          <pc:docMk/>
          <pc:sldMk cId="1469871150" sldId="320"/>
        </pc:sldMkLst>
        <pc:spChg chg="mod">
          <ac:chgData name="Amit Duwal" userId="S::kce075bct006@khwopa.edu.np::6413a44c-ae69-4194-a38e-261e030026db" providerId="AD" clId="Web-{77EA2B9D-66CE-423E-A2EB-631C55DE5F66}" dt="2022-03-09T01:42:14.893" v="4"/>
          <ac:spMkLst>
            <pc:docMk/>
            <pc:sldMk cId="1469871150" sldId="320"/>
            <ac:spMk id="4" creationId="{00000000-0000-0000-0000-000000000000}"/>
          </ac:spMkLst>
        </pc:spChg>
      </pc:sldChg>
      <pc:sldChg chg="modSp">
        <pc:chgData name="Amit Duwal" userId="S::kce075bct006@khwopa.edu.np::6413a44c-ae69-4194-a38e-261e030026db" providerId="AD" clId="Web-{77EA2B9D-66CE-423E-A2EB-631C55DE5F66}" dt="2022-03-09T01:42:14.893" v="4"/>
        <pc:sldMkLst>
          <pc:docMk/>
          <pc:sldMk cId="3891253084" sldId="321"/>
        </pc:sldMkLst>
        <pc:spChg chg="mod">
          <ac:chgData name="Amit Duwal" userId="S::kce075bct006@khwopa.edu.np::6413a44c-ae69-4194-a38e-261e030026db" providerId="AD" clId="Web-{77EA2B9D-66CE-423E-A2EB-631C55DE5F66}" dt="2022-03-09T01:42:14.893" v="4"/>
          <ac:spMkLst>
            <pc:docMk/>
            <pc:sldMk cId="3891253084" sldId="321"/>
            <ac:spMk id="4" creationId="{00000000-0000-0000-0000-000000000000}"/>
          </ac:spMkLst>
        </pc:spChg>
      </pc:sldChg>
      <pc:sldChg chg="modSp">
        <pc:chgData name="Amit Duwal" userId="S::kce075bct006@khwopa.edu.np::6413a44c-ae69-4194-a38e-261e030026db" providerId="AD" clId="Web-{77EA2B9D-66CE-423E-A2EB-631C55DE5F66}" dt="2022-03-09T01:42:14.893" v="4"/>
        <pc:sldMkLst>
          <pc:docMk/>
          <pc:sldMk cId="1350125668" sldId="322"/>
        </pc:sldMkLst>
        <pc:spChg chg="mod">
          <ac:chgData name="Amit Duwal" userId="S::kce075bct006@khwopa.edu.np::6413a44c-ae69-4194-a38e-261e030026db" providerId="AD" clId="Web-{77EA2B9D-66CE-423E-A2EB-631C55DE5F66}" dt="2022-03-09T01:42:14.893" v="4"/>
          <ac:spMkLst>
            <pc:docMk/>
            <pc:sldMk cId="1350125668" sldId="322"/>
            <ac:spMk id="4" creationId="{00000000-0000-0000-0000-000000000000}"/>
          </ac:spMkLst>
        </pc:spChg>
      </pc:sldChg>
      <pc:sldChg chg="modSp">
        <pc:chgData name="Amit Duwal" userId="S::kce075bct006@khwopa.edu.np::6413a44c-ae69-4194-a38e-261e030026db" providerId="AD" clId="Web-{77EA2B9D-66CE-423E-A2EB-631C55DE5F66}" dt="2022-03-09T01:42:14.893" v="4"/>
        <pc:sldMkLst>
          <pc:docMk/>
          <pc:sldMk cId="3516040181" sldId="323"/>
        </pc:sldMkLst>
        <pc:spChg chg="mod">
          <ac:chgData name="Amit Duwal" userId="S::kce075bct006@khwopa.edu.np::6413a44c-ae69-4194-a38e-261e030026db" providerId="AD" clId="Web-{77EA2B9D-66CE-423E-A2EB-631C55DE5F66}" dt="2022-03-09T01:42:14.893" v="4"/>
          <ac:spMkLst>
            <pc:docMk/>
            <pc:sldMk cId="3516040181" sldId="323"/>
            <ac:spMk id="4" creationId="{00000000-0000-0000-0000-000000000000}"/>
          </ac:spMkLst>
        </pc:spChg>
      </pc:sldChg>
      <pc:sldChg chg="modSp">
        <pc:chgData name="Amit Duwal" userId="S::kce075bct006@khwopa.edu.np::6413a44c-ae69-4194-a38e-261e030026db" providerId="AD" clId="Web-{77EA2B9D-66CE-423E-A2EB-631C55DE5F66}" dt="2022-03-09T01:42:14.893" v="4"/>
        <pc:sldMkLst>
          <pc:docMk/>
          <pc:sldMk cId="2228856920" sldId="324"/>
        </pc:sldMkLst>
        <pc:spChg chg="mod">
          <ac:chgData name="Amit Duwal" userId="S::kce075bct006@khwopa.edu.np::6413a44c-ae69-4194-a38e-261e030026db" providerId="AD" clId="Web-{77EA2B9D-66CE-423E-A2EB-631C55DE5F66}" dt="2022-03-09T01:42:14.893" v="4"/>
          <ac:spMkLst>
            <pc:docMk/>
            <pc:sldMk cId="2228856920" sldId="324"/>
            <ac:spMk id="4" creationId="{00000000-0000-0000-0000-000000000000}"/>
          </ac:spMkLst>
        </pc:spChg>
      </pc:sldChg>
      <pc:sldChg chg="modSp">
        <pc:chgData name="Amit Duwal" userId="S::kce075bct006@khwopa.edu.np::6413a44c-ae69-4194-a38e-261e030026db" providerId="AD" clId="Web-{77EA2B9D-66CE-423E-A2EB-631C55DE5F66}" dt="2022-03-09T01:42:14.893" v="4"/>
        <pc:sldMkLst>
          <pc:docMk/>
          <pc:sldMk cId="1834370953" sldId="325"/>
        </pc:sldMkLst>
        <pc:spChg chg="mod">
          <ac:chgData name="Amit Duwal" userId="S::kce075bct006@khwopa.edu.np::6413a44c-ae69-4194-a38e-261e030026db" providerId="AD" clId="Web-{77EA2B9D-66CE-423E-A2EB-631C55DE5F66}" dt="2022-03-09T01:42:14.893" v="4"/>
          <ac:spMkLst>
            <pc:docMk/>
            <pc:sldMk cId="1834370953" sldId="325"/>
            <ac:spMk id="4" creationId="{00000000-0000-0000-0000-000000000000}"/>
          </ac:spMkLst>
        </pc:spChg>
      </pc:sldChg>
      <pc:sldChg chg="modSp">
        <pc:chgData name="Amit Duwal" userId="S::kce075bct006@khwopa.edu.np::6413a44c-ae69-4194-a38e-261e030026db" providerId="AD" clId="Web-{77EA2B9D-66CE-423E-A2EB-631C55DE5F66}" dt="2022-03-09T01:42:14.893" v="4"/>
        <pc:sldMkLst>
          <pc:docMk/>
          <pc:sldMk cId="3301286813" sldId="326"/>
        </pc:sldMkLst>
        <pc:spChg chg="mod">
          <ac:chgData name="Amit Duwal" userId="S::kce075bct006@khwopa.edu.np::6413a44c-ae69-4194-a38e-261e030026db" providerId="AD" clId="Web-{77EA2B9D-66CE-423E-A2EB-631C55DE5F66}" dt="2022-03-09T01:42:14.893" v="4"/>
          <ac:spMkLst>
            <pc:docMk/>
            <pc:sldMk cId="3301286813" sldId="326"/>
            <ac:spMk id="4" creationId="{00000000-0000-0000-0000-000000000000}"/>
          </ac:spMkLst>
        </pc:spChg>
      </pc:sldChg>
      <pc:sldMasterChg chg="modSp mod modSldLayout">
        <pc:chgData name="Amit Duwal" userId="S::kce075bct006@khwopa.edu.np::6413a44c-ae69-4194-a38e-261e030026db" providerId="AD" clId="Web-{77EA2B9D-66CE-423E-A2EB-631C55DE5F66}" dt="2022-03-09T01:42:14.893" v="4"/>
        <pc:sldMasterMkLst>
          <pc:docMk/>
          <pc:sldMasterMk cId="3975596393" sldId="2147483660"/>
        </pc:sldMasterMkLst>
        <pc:spChg chg="mod">
          <ac:chgData name="Amit Duwal" userId="S::kce075bct006@khwopa.edu.np::6413a44c-ae69-4194-a38e-261e030026db" providerId="AD" clId="Web-{77EA2B9D-66CE-423E-A2EB-631C55DE5F66}" dt="2022-03-09T01:42:14.893" v="4"/>
          <ac:spMkLst>
            <pc:docMk/>
            <pc:sldMasterMk cId="3975596393" sldId="2147483660"/>
            <ac:spMk id="5" creationId="{00000000-0000-0000-0000-000000000000}"/>
          </ac:spMkLst>
        </pc:spChg>
        <pc:sldLayoutChg chg="modSp mod">
          <pc:chgData name="Amit Duwal" userId="S::kce075bct006@khwopa.edu.np::6413a44c-ae69-4194-a38e-261e030026db" providerId="AD" clId="Web-{77EA2B9D-66CE-423E-A2EB-631C55DE5F66}" dt="2022-03-09T01:42:14.893" v="4"/>
          <pc:sldLayoutMkLst>
            <pc:docMk/>
            <pc:sldMasterMk cId="3975596393" sldId="2147483660"/>
            <pc:sldLayoutMk cId="3597832586" sldId="2147483661"/>
          </pc:sldLayoutMkLst>
          <pc:spChg chg="mod">
            <ac:chgData name="Amit Duwal" userId="S::kce075bct006@khwopa.edu.np::6413a44c-ae69-4194-a38e-261e030026db" providerId="AD" clId="Web-{77EA2B9D-66CE-423E-A2EB-631C55DE5F66}" dt="2022-03-09T01:42:14.893" v="4"/>
            <ac:spMkLst>
              <pc:docMk/>
              <pc:sldMasterMk cId="3975596393" sldId="2147483660"/>
              <pc:sldLayoutMk cId="3597832586" sldId="2147483661"/>
              <ac:spMk id="5" creationId="{00000000-0000-0000-0000-000000000000}"/>
            </ac:spMkLst>
          </pc:spChg>
        </pc:sldLayoutChg>
        <pc:sldLayoutChg chg="modSp mod">
          <pc:chgData name="Amit Duwal" userId="S::kce075bct006@khwopa.edu.np::6413a44c-ae69-4194-a38e-261e030026db" providerId="AD" clId="Web-{77EA2B9D-66CE-423E-A2EB-631C55DE5F66}" dt="2022-03-09T01:42:14.893" v="4"/>
          <pc:sldLayoutMkLst>
            <pc:docMk/>
            <pc:sldMasterMk cId="3975596393" sldId="2147483660"/>
            <pc:sldLayoutMk cId="2023204797" sldId="2147483662"/>
          </pc:sldLayoutMkLst>
          <pc:spChg chg="mod">
            <ac:chgData name="Amit Duwal" userId="S::kce075bct006@khwopa.edu.np::6413a44c-ae69-4194-a38e-261e030026db" providerId="AD" clId="Web-{77EA2B9D-66CE-423E-A2EB-631C55DE5F66}" dt="2022-03-09T01:42:14.893" v="4"/>
            <ac:spMkLst>
              <pc:docMk/>
              <pc:sldMasterMk cId="3975596393" sldId="2147483660"/>
              <pc:sldLayoutMk cId="2023204797" sldId="2147483662"/>
              <ac:spMk id="5" creationId="{00000000-0000-0000-0000-000000000000}"/>
            </ac:spMkLst>
          </pc:spChg>
        </pc:sldLayoutChg>
        <pc:sldLayoutChg chg="modSp mod">
          <pc:chgData name="Amit Duwal" userId="S::kce075bct006@khwopa.edu.np::6413a44c-ae69-4194-a38e-261e030026db" providerId="AD" clId="Web-{77EA2B9D-66CE-423E-A2EB-631C55DE5F66}" dt="2022-03-09T01:42:14.893" v="4"/>
          <pc:sldLayoutMkLst>
            <pc:docMk/>
            <pc:sldMasterMk cId="3975596393" sldId="2147483660"/>
            <pc:sldLayoutMk cId="3186567556" sldId="2147483663"/>
          </pc:sldLayoutMkLst>
          <pc:spChg chg="mod">
            <ac:chgData name="Amit Duwal" userId="S::kce075bct006@khwopa.edu.np::6413a44c-ae69-4194-a38e-261e030026db" providerId="AD" clId="Web-{77EA2B9D-66CE-423E-A2EB-631C55DE5F66}" dt="2022-03-09T01:42:14.893" v="4"/>
            <ac:spMkLst>
              <pc:docMk/>
              <pc:sldMasterMk cId="3975596393" sldId="2147483660"/>
              <pc:sldLayoutMk cId="3186567556" sldId="2147483663"/>
              <ac:spMk id="5" creationId="{00000000-0000-0000-0000-000000000000}"/>
            </ac:spMkLst>
          </pc:spChg>
        </pc:sldLayoutChg>
        <pc:sldLayoutChg chg="modSp mod">
          <pc:chgData name="Amit Duwal" userId="S::kce075bct006@khwopa.edu.np::6413a44c-ae69-4194-a38e-261e030026db" providerId="AD" clId="Web-{77EA2B9D-66CE-423E-A2EB-631C55DE5F66}" dt="2022-03-09T01:42:14.893" v="4"/>
          <pc:sldLayoutMkLst>
            <pc:docMk/>
            <pc:sldMasterMk cId="3975596393" sldId="2147483660"/>
            <pc:sldLayoutMk cId="1028055188" sldId="2147483664"/>
          </pc:sldLayoutMkLst>
          <pc:spChg chg="mod">
            <ac:chgData name="Amit Duwal" userId="S::kce075bct006@khwopa.edu.np::6413a44c-ae69-4194-a38e-261e030026db" providerId="AD" clId="Web-{77EA2B9D-66CE-423E-A2EB-631C55DE5F66}" dt="2022-03-09T01:42:14.893" v="4"/>
            <ac:spMkLst>
              <pc:docMk/>
              <pc:sldMasterMk cId="3975596393" sldId="2147483660"/>
              <pc:sldLayoutMk cId="1028055188" sldId="2147483664"/>
              <ac:spMk id="6" creationId="{00000000-0000-0000-0000-000000000000}"/>
            </ac:spMkLst>
          </pc:spChg>
        </pc:sldLayoutChg>
        <pc:sldLayoutChg chg="modSp mod">
          <pc:chgData name="Amit Duwal" userId="S::kce075bct006@khwopa.edu.np::6413a44c-ae69-4194-a38e-261e030026db" providerId="AD" clId="Web-{77EA2B9D-66CE-423E-A2EB-631C55DE5F66}" dt="2022-03-09T01:42:14.893" v="4"/>
          <pc:sldLayoutMkLst>
            <pc:docMk/>
            <pc:sldMasterMk cId="3975596393" sldId="2147483660"/>
            <pc:sldLayoutMk cId="4089745316" sldId="2147483665"/>
          </pc:sldLayoutMkLst>
          <pc:spChg chg="mod">
            <ac:chgData name="Amit Duwal" userId="S::kce075bct006@khwopa.edu.np::6413a44c-ae69-4194-a38e-261e030026db" providerId="AD" clId="Web-{77EA2B9D-66CE-423E-A2EB-631C55DE5F66}" dt="2022-03-09T01:42:14.893" v="4"/>
            <ac:spMkLst>
              <pc:docMk/>
              <pc:sldMasterMk cId="3975596393" sldId="2147483660"/>
              <pc:sldLayoutMk cId="4089745316" sldId="2147483665"/>
              <ac:spMk id="8" creationId="{00000000-0000-0000-0000-000000000000}"/>
            </ac:spMkLst>
          </pc:spChg>
        </pc:sldLayoutChg>
        <pc:sldLayoutChg chg="modSp mod">
          <pc:chgData name="Amit Duwal" userId="S::kce075bct006@khwopa.edu.np::6413a44c-ae69-4194-a38e-261e030026db" providerId="AD" clId="Web-{77EA2B9D-66CE-423E-A2EB-631C55DE5F66}" dt="2022-03-09T01:42:14.893" v="4"/>
          <pc:sldLayoutMkLst>
            <pc:docMk/>
            <pc:sldMasterMk cId="3975596393" sldId="2147483660"/>
            <pc:sldLayoutMk cId="1275525502" sldId="2147483666"/>
          </pc:sldLayoutMkLst>
          <pc:spChg chg="mod">
            <ac:chgData name="Amit Duwal" userId="S::kce075bct006@khwopa.edu.np::6413a44c-ae69-4194-a38e-261e030026db" providerId="AD" clId="Web-{77EA2B9D-66CE-423E-A2EB-631C55DE5F66}" dt="2022-03-09T01:42:14.893" v="4"/>
            <ac:spMkLst>
              <pc:docMk/>
              <pc:sldMasterMk cId="3975596393" sldId="2147483660"/>
              <pc:sldLayoutMk cId="1275525502" sldId="2147483666"/>
              <ac:spMk id="4" creationId="{00000000-0000-0000-0000-000000000000}"/>
            </ac:spMkLst>
          </pc:spChg>
        </pc:sldLayoutChg>
        <pc:sldLayoutChg chg="modSp mod">
          <pc:chgData name="Amit Duwal" userId="S::kce075bct006@khwopa.edu.np::6413a44c-ae69-4194-a38e-261e030026db" providerId="AD" clId="Web-{77EA2B9D-66CE-423E-A2EB-631C55DE5F66}" dt="2022-03-09T01:42:14.893" v="4"/>
          <pc:sldLayoutMkLst>
            <pc:docMk/>
            <pc:sldMasterMk cId="3975596393" sldId="2147483660"/>
            <pc:sldLayoutMk cId="3885861884" sldId="2147483667"/>
          </pc:sldLayoutMkLst>
          <pc:spChg chg="mod">
            <ac:chgData name="Amit Duwal" userId="S::kce075bct006@khwopa.edu.np::6413a44c-ae69-4194-a38e-261e030026db" providerId="AD" clId="Web-{77EA2B9D-66CE-423E-A2EB-631C55DE5F66}" dt="2022-03-09T01:42:14.893" v="4"/>
            <ac:spMkLst>
              <pc:docMk/>
              <pc:sldMasterMk cId="3975596393" sldId="2147483660"/>
              <pc:sldLayoutMk cId="3885861884" sldId="2147483667"/>
              <ac:spMk id="3" creationId="{00000000-0000-0000-0000-000000000000}"/>
            </ac:spMkLst>
          </pc:spChg>
        </pc:sldLayoutChg>
        <pc:sldLayoutChg chg="modSp mod">
          <pc:chgData name="Amit Duwal" userId="S::kce075bct006@khwopa.edu.np::6413a44c-ae69-4194-a38e-261e030026db" providerId="AD" clId="Web-{77EA2B9D-66CE-423E-A2EB-631C55DE5F66}" dt="2022-03-09T01:42:14.893" v="4"/>
          <pc:sldLayoutMkLst>
            <pc:docMk/>
            <pc:sldMasterMk cId="3975596393" sldId="2147483660"/>
            <pc:sldLayoutMk cId="2323468579" sldId="2147483668"/>
          </pc:sldLayoutMkLst>
          <pc:spChg chg="mod">
            <ac:chgData name="Amit Duwal" userId="S::kce075bct006@khwopa.edu.np::6413a44c-ae69-4194-a38e-261e030026db" providerId="AD" clId="Web-{77EA2B9D-66CE-423E-A2EB-631C55DE5F66}" dt="2022-03-09T01:42:14.893" v="4"/>
            <ac:spMkLst>
              <pc:docMk/>
              <pc:sldMasterMk cId="3975596393" sldId="2147483660"/>
              <pc:sldLayoutMk cId="2323468579" sldId="2147483668"/>
              <ac:spMk id="6" creationId="{00000000-0000-0000-0000-000000000000}"/>
            </ac:spMkLst>
          </pc:spChg>
        </pc:sldLayoutChg>
        <pc:sldLayoutChg chg="modSp mod">
          <pc:chgData name="Amit Duwal" userId="S::kce075bct006@khwopa.edu.np::6413a44c-ae69-4194-a38e-261e030026db" providerId="AD" clId="Web-{77EA2B9D-66CE-423E-A2EB-631C55DE5F66}" dt="2022-03-09T01:42:14.893" v="4"/>
          <pc:sldLayoutMkLst>
            <pc:docMk/>
            <pc:sldMasterMk cId="3975596393" sldId="2147483660"/>
            <pc:sldLayoutMk cId="1207289375" sldId="2147483669"/>
          </pc:sldLayoutMkLst>
          <pc:spChg chg="mod">
            <ac:chgData name="Amit Duwal" userId="S::kce075bct006@khwopa.edu.np::6413a44c-ae69-4194-a38e-261e030026db" providerId="AD" clId="Web-{77EA2B9D-66CE-423E-A2EB-631C55DE5F66}" dt="2022-03-09T01:42:14.893" v="4"/>
            <ac:spMkLst>
              <pc:docMk/>
              <pc:sldMasterMk cId="3975596393" sldId="2147483660"/>
              <pc:sldLayoutMk cId="1207289375" sldId="2147483669"/>
              <ac:spMk id="6" creationId="{00000000-0000-0000-0000-000000000000}"/>
            </ac:spMkLst>
          </pc:spChg>
        </pc:sldLayoutChg>
        <pc:sldLayoutChg chg="modSp mod">
          <pc:chgData name="Amit Duwal" userId="S::kce075bct006@khwopa.edu.np::6413a44c-ae69-4194-a38e-261e030026db" providerId="AD" clId="Web-{77EA2B9D-66CE-423E-A2EB-631C55DE5F66}" dt="2022-03-09T01:42:14.893" v="4"/>
          <pc:sldLayoutMkLst>
            <pc:docMk/>
            <pc:sldMasterMk cId="3975596393" sldId="2147483660"/>
            <pc:sldLayoutMk cId="336615774" sldId="2147483670"/>
          </pc:sldLayoutMkLst>
          <pc:spChg chg="mod">
            <ac:chgData name="Amit Duwal" userId="S::kce075bct006@khwopa.edu.np::6413a44c-ae69-4194-a38e-261e030026db" providerId="AD" clId="Web-{77EA2B9D-66CE-423E-A2EB-631C55DE5F66}" dt="2022-03-09T01:42:14.893" v="4"/>
            <ac:spMkLst>
              <pc:docMk/>
              <pc:sldMasterMk cId="3975596393" sldId="2147483660"/>
              <pc:sldLayoutMk cId="336615774" sldId="2147483670"/>
              <ac:spMk id="6" creationId="{00000000-0000-0000-0000-000000000000}"/>
            </ac:spMkLst>
          </pc:spChg>
        </pc:sldLayoutChg>
        <pc:sldLayoutChg chg="modSp mod">
          <pc:chgData name="Amit Duwal" userId="S::kce075bct006@khwopa.edu.np::6413a44c-ae69-4194-a38e-261e030026db" providerId="AD" clId="Web-{77EA2B9D-66CE-423E-A2EB-631C55DE5F66}" dt="2022-03-09T01:42:14.893" v="4"/>
          <pc:sldLayoutMkLst>
            <pc:docMk/>
            <pc:sldMasterMk cId="3975596393" sldId="2147483660"/>
            <pc:sldLayoutMk cId="1972183220" sldId="2147483671"/>
          </pc:sldLayoutMkLst>
          <pc:spChg chg="mod">
            <ac:chgData name="Amit Duwal" userId="S::kce075bct006@khwopa.edu.np::6413a44c-ae69-4194-a38e-261e030026db" providerId="AD" clId="Web-{77EA2B9D-66CE-423E-A2EB-631C55DE5F66}" dt="2022-03-09T01:42:14.893" v="4"/>
            <ac:spMkLst>
              <pc:docMk/>
              <pc:sldMasterMk cId="3975596393" sldId="2147483660"/>
              <pc:sldLayoutMk cId="1972183220" sldId="2147483671"/>
              <ac:spMk id="5" creationId="{00000000-0000-0000-0000-000000000000}"/>
            </ac:spMkLst>
          </pc:spChg>
        </pc:sldLayoutChg>
        <pc:sldLayoutChg chg="modSp mod">
          <pc:chgData name="Amit Duwal" userId="S::kce075bct006@khwopa.edu.np::6413a44c-ae69-4194-a38e-261e030026db" providerId="AD" clId="Web-{77EA2B9D-66CE-423E-A2EB-631C55DE5F66}" dt="2022-03-09T01:42:14.893" v="4"/>
          <pc:sldLayoutMkLst>
            <pc:docMk/>
            <pc:sldMasterMk cId="3975596393" sldId="2147483660"/>
            <pc:sldLayoutMk cId="3628166962" sldId="2147483672"/>
          </pc:sldLayoutMkLst>
          <pc:spChg chg="mod">
            <ac:chgData name="Amit Duwal" userId="S::kce075bct006@khwopa.edu.np::6413a44c-ae69-4194-a38e-261e030026db" providerId="AD" clId="Web-{77EA2B9D-66CE-423E-A2EB-631C55DE5F66}" dt="2022-03-09T01:42:14.893" v="4"/>
            <ac:spMkLst>
              <pc:docMk/>
              <pc:sldMasterMk cId="3975596393" sldId="2147483660"/>
              <pc:sldLayoutMk cId="3628166962" sldId="2147483672"/>
              <ac:spMk id="5" creationId="{00000000-0000-0000-0000-000000000000}"/>
            </ac:spMkLst>
          </pc:spChg>
        </pc:sldLayoutChg>
        <pc:sldLayoutChg chg="modSp mod">
          <pc:chgData name="Amit Duwal" userId="S::kce075bct006@khwopa.edu.np::6413a44c-ae69-4194-a38e-261e030026db" providerId="AD" clId="Web-{77EA2B9D-66CE-423E-A2EB-631C55DE5F66}" dt="2022-03-09T01:42:14.893" v="4"/>
          <pc:sldLayoutMkLst>
            <pc:docMk/>
            <pc:sldMasterMk cId="3975596393" sldId="2147483660"/>
            <pc:sldLayoutMk cId="2739671753" sldId="2147483673"/>
          </pc:sldLayoutMkLst>
          <pc:spChg chg="mod">
            <ac:chgData name="Amit Duwal" userId="S::kce075bct006@khwopa.edu.np::6413a44c-ae69-4194-a38e-261e030026db" providerId="AD" clId="Web-{77EA2B9D-66CE-423E-A2EB-631C55DE5F66}" dt="2022-03-09T01:42:14.893" v="4"/>
            <ac:spMkLst>
              <pc:docMk/>
              <pc:sldMasterMk cId="3975596393" sldId="2147483660"/>
              <pc:sldLayoutMk cId="2739671753" sldId="2147483673"/>
              <ac:spMk id="5" creationId="{00000000-0000-0000-0000-000000000000}"/>
            </ac:spMkLst>
          </pc:spChg>
        </pc:sldLayoutChg>
        <pc:sldLayoutChg chg="modSp mod">
          <pc:chgData name="Amit Duwal" userId="S::kce075bct006@khwopa.edu.np::6413a44c-ae69-4194-a38e-261e030026db" providerId="AD" clId="Web-{77EA2B9D-66CE-423E-A2EB-631C55DE5F66}" dt="2022-03-09T01:42:14.893" v="4"/>
          <pc:sldLayoutMkLst>
            <pc:docMk/>
            <pc:sldMasterMk cId="3975596393" sldId="2147483660"/>
            <pc:sldLayoutMk cId="3167231506" sldId="2147483674"/>
          </pc:sldLayoutMkLst>
          <pc:spChg chg="mod">
            <ac:chgData name="Amit Duwal" userId="S::kce075bct006@khwopa.edu.np::6413a44c-ae69-4194-a38e-261e030026db" providerId="AD" clId="Web-{77EA2B9D-66CE-423E-A2EB-631C55DE5F66}" dt="2022-03-09T01:42:14.893" v="4"/>
            <ac:spMkLst>
              <pc:docMk/>
              <pc:sldMasterMk cId="3975596393" sldId="2147483660"/>
              <pc:sldLayoutMk cId="3167231506" sldId="2147483674"/>
              <ac:spMk id="8" creationId="{00000000-0000-0000-0000-000000000000}"/>
            </ac:spMkLst>
          </pc:spChg>
        </pc:sldLayoutChg>
        <pc:sldLayoutChg chg="modSp mod">
          <pc:chgData name="Amit Duwal" userId="S::kce075bct006@khwopa.edu.np::6413a44c-ae69-4194-a38e-261e030026db" providerId="AD" clId="Web-{77EA2B9D-66CE-423E-A2EB-631C55DE5F66}" dt="2022-03-09T01:42:14.893" v="4"/>
          <pc:sldLayoutMkLst>
            <pc:docMk/>
            <pc:sldMasterMk cId="3975596393" sldId="2147483660"/>
            <pc:sldLayoutMk cId="2690994015" sldId="2147483675"/>
          </pc:sldLayoutMkLst>
          <pc:spChg chg="mod">
            <ac:chgData name="Amit Duwal" userId="S::kce075bct006@khwopa.edu.np::6413a44c-ae69-4194-a38e-261e030026db" providerId="AD" clId="Web-{77EA2B9D-66CE-423E-A2EB-631C55DE5F66}" dt="2022-03-09T01:42:14.893" v="4"/>
            <ac:spMkLst>
              <pc:docMk/>
              <pc:sldMasterMk cId="3975596393" sldId="2147483660"/>
              <pc:sldLayoutMk cId="2690994015" sldId="2147483675"/>
              <ac:spMk id="8" creationId="{00000000-0000-0000-0000-000000000000}"/>
            </ac:spMkLst>
          </pc:spChg>
        </pc:sldLayoutChg>
        <pc:sldLayoutChg chg="modSp mod">
          <pc:chgData name="Amit Duwal" userId="S::kce075bct006@khwopa.edu.np::6413a44c-ae69-4194-a38e-261e030026db" providerId="AD" clId="Web-{77EA2B9D-66CE-423E-A2EB-631C55DE5F66}" dt="2022-03-09T01:42:14.893" v="4"/>
          <pc:sldLayoutMkLst>
            <pc:docMk/>
            <pc:sldMasterMk cId="3975596393" sldId="2147483660"/>
            <pc:sldLayoutMk cId="2554462733" sldId="2147483676"/>
          </pc:sldLayoutMkLst>
          <pc:spChg chg="mod">
            <ac:chgData name="Amit Duwal" userId="S::kce075bct006@khwopa.edu.np::6413a44c-ae69-4194-a38e-261e030026db" providerId="AD" clId="Web-{77EA2B9D-66CE-423E-A2EB-631C55DE5F66}" dt="2022-03-09T01:42:14.893" v="4"/>
            <ac:spMkLst>
              <pc:docMk/>
              <pc:sldMasterMk cId="3975596393" sldId="2147483660"/>
              <pc:sldLayoutMk cId="2554462733" sldId="2147483676"/>
              <ac:spMk id="5" creationId="{00000000-0000-0000-0000-000000000000}"/>
            </ac:spMkLst>
          </pc:spChg>
        </pc:sldLayoutChg>
        <pc:sldLayoutChg chg="modSp mod">
          <pc:chgData name="Amit Duwal" userId="S::kce075bct006@khwopa.edu.np::6413a44c-ae69-4194-a38e-261e030026db" providerId="AD" clId="Web-{77EA2B9D-66CE-423E-A2EB-631C55DE5F66}" dt="2022-03-09T01:42:14.893" v="4"/>
          <pc:sldLayoutMkLst>
            <pc:docMk/>
            <pc:sldMasterMk cId="3975596393" sldId="2147483660"/>
            <pc:sldLayoutMk cId="3012718184" sldId="2147483677"/>
          </pc:sldLayoutMkLst>
          <pc:spChg chg="mod">
            <ac:chgData name="Amit Duwal" userId="S::kce075bct006@khwopa.edu.np::6413a44c-ae69-4194-a38e-261e030026db" providerId="AD" clId="Web-{77EA2B9D-66CE-423E-A2EB-631C55DE5F66}" dt="2022-03-09T01:42:14.893" v="4"/>
            <ac:spMkLst>
              <pc:docMk/>
              <pc:sldMasterMk cId="3975596393" sldId="2147483660"/>
              <pc:sldLayoutMk cId="3012718184" sldId="2147483677"/>
              <ac:spMk id="5" creationId="{00000000-0000-0000-0000-000000000000}"/>
            </ac:spMkLst>
          </pc:spChg>
        </pc:sldLayoutChg>
      </pc:sldMasterChg>
    </pc:docChg>
  </pc:docChgLst>
  <pc:docChgLst>
    <pc:chgData name="Amit Duwal" userId="S::kce075bct006@khwopa.edu.np::6413a44c-ae69-4194-a38e-261e030026db" providerId="AD" clId="Web-{3BB951F9-3579-4C6F-94E0-C14497D3BB6A}"/>
    <pc:docChg chg="modSld addMainMaster delMainMaster">
      <pc:chgData name="Amit Duwal" userId="S::kce075bct006@khwopa.edu.np::6413a44c-ae69-4194-a38e-261e030026db" providerId="AD" clId="Web-{3BB951F9-3579-4C6F-94E0-C14497D3BB6A}" dt="2021-12-08T12:13:18.612" v="26"/>
      <pc:docMkLst>
        <pc:docMk/>
      </pc:docMkLst>
      <pc:sldChg chg="addSp delSp modSp mod setBg modClrScheme addAnim setClrOvrMap chgLayout">
        <pc:chgData name="Amit Duwal" userId="S::kce075bct006@khwopa.edu.np::6413a44c-ae69-4194-a38e-261e030026db" providerId="AD" clId="Web-{3BB951F9-3579-4C6F-94E0-C14497D3BB6A}" dt="2021-12-08T12:10:37.280" v="22"/>
        <pc:sldMkLst>
          <pc:docMk/>
          <pc:sldMk cId="279972223" sldId="256"/>
        </pc:sldMkLst>
        <pc:spChg chg="mod ord">
          <ac:chgData name="Amit Duwal" userId="S::kce075bct006@khwopa.edu.np::6413a44c-ae69-4194-a38e-261e030026db" providerId="AD" clId="Web-{3BB951F9-3579-4C6F-94E0-C14497D3BB6A}" dt="2021-12-08T12:10:37.280" v="20"/>
          <ac:spMkLst>
            <pc:docMk/>
            <pc:sldMk cId="279972223" sldId="256"/>
            <ac:spMk id="2" creationId="{00000000-0000-0000-0000-000000000000}"/>
          </ac:spMkLst>
        </pc:spChg>
        <pc:spChg chg="mod ord">
          <ac:chgData name="Amit Duwal" userId="S::kce075bct006@khwopa.edu.np::6413a44c-ae69-4194-a38e-261e030026db" providerId="AD" clId="Web-{3BB951F9-3579-4C6F-94E0-C14497D3BB6A}" dt="2021-12-08T12:10:37.280" v="20"/>
          <ac:spMkLst>
            <pc:docMk/>
            <pc:sldMk cId="279972223" sldId="256"/>
            <ac:spMk id="3" creationId="{00000000-0000-0000-0000-000000000000}"/>
          </ac:spMkLst>
        </pc:spChg>
        <pc:spChg chg="add del">
          <ac:chgData name="Amit Duwal" userId="S::kce075bct006@khwopa.edu.np::6413a44c-ae69-4194-a38e-261e030026db" providerId="AD" clId="Web-{3BB951F9-3579-4C6F-94E0-C14497D3BB6A}" dt="2021-12-08T12:10:37.280" v="20"/>
          <ac:spMkLst>
            <pc:docMk/>
            <pc:sldMk cId="279972223" sldId="256"/>
            <ac:spMk id="8" creationId="{02E8BD2A-4014-4DC6-A228-4ECE6A0AA6D1}"/>
          </ac:spMkLst>
        </pc:spChg>
        <pc:spChg chg="add del">
          <ac:chgData name="Amit Duwal" userId="S::kce075bct006@khwopa.edu.np::6413a44c-ae69-4194-a38e-261e030026db" providerId="AD" clId="Web-{3BB951F9-3579-4C6F-94E0-C14497D3BB6A}" dt="2021-12-08T12:10:37.280" v="20"/>
          <ac:spMkLst>
            <pc:docMk/>
            <pc:sldMk cId="279972223" sldId="256"/>
            <ac:spMk id="10" creationId="{3896CA42-3323-41E5-B809-CD790B2AA1CA}"/>
          </ac:spMkLst>
        </pc:spChg>
        <pc:spChg chg="add del">
          <ac:chgData name="Amit Duwal" userId="S::kce075bct006@khwopa.edu.np::6413a44c-ae69-4194-a38e-261e030026db" providerId="AD" clId="Web-{3BB951F9-3579-4C6F-94E0-C14497D3BB6A}" dt="2021-12-08T12:10:37.280" v="20"/>
          <ac:spMkLst>
            <pc:docMk/>
            <pc:sldMk cId="279972223" sldId="256"/>
            <ac:spMk id="12" creationId="{EA2FE539-0B6F-4FAE-A391-B46476F46CCB}"/>
          </ac:spMkLst>
        </pc:spChg>
        <pc:spChg chg="add del">
          <ac:chgData name="Amit Duwal" userId="S::kce075bct006@khwopa.edu.np::6413a44c-ae69-4194-a38e-261e030026db" providerId="AD" clId="Web-{3BB951F9-3579-4C6F-94E0-C14497D3BB6A}" dt="2021-12-08T12:10:37.280" v="20"/>
          <ac:spMkLst>
            <pc:docMk/>
            <pc:sldMk cId="279972223" sldId="256"/>
            <ac:spMk id="14" creationId="{BD5A14FB-50A2-4964-8B07-EE40D1CE08B5}"/>
          </ac:spMkLst>
        </pc:spChg>
        <pc:spChg chg="add del">
          <ac:chgData name="Amit Duwal" userId="S::kce075bct006@khwopa.edu.np::6413a44c-ae69-4194-a38e-261e030026db" providerId="AD" clId="Web-{3BB951F9-3579-4C6F-94E0-C14497D3BB6A}" dt="2021-12-08T12:10:37.280" v="20"/>
          <ac:spMkLst>
            <pc:docMk/>
            <pc:sldMk cId="279972223" sldId="256"/>
            <ac:spMk id="16" creationId="{FD63331C-DD2E-43D8-9511-B44EC057D7DB}"/>
          </ac:spMkLst>
        </pc:spChg>
        <pc:spChg chg="add">
          <ac:chgData name="Amit Duwal" userId="S::kce075bct006@khwopa.edu.np::6413a44c-ae69-4194-a38e-261e030026db" providerId="AD" clId="Web-{3BB951F9-3579-4C6F-94E0-C14497D3BB6A}" dt="2021-12-08T12:10:37.280" v="20"/>
          <ac:spMkLst>
            <pc:docMk/>
            <pc:sldMk cId="279972223" sldId="256"/>
            <ac:spMk id="22" creationId="{491A5E26-1F21-459D-8C03-ADB057B09066}"/>
          </ac:spMkLst>
        </pc:spChg>
        <pc:grpChg chg="add del">
          <ac:chgData name="Amit Duwal" userId="S::kce075bct006@khwopa.edu.np::6413a44c-ae69-4194-a38e-261e030026db" providerId="AD" clId="Web-{3BB951F9-3579-4C6F-94E0-C14497D3BB6A}" dt="2021-12-08T12:10:37.233" v="19"/>
          <ac:grpSpMkLst>
            <pc:docMk/>
            <pc:sldMk cId="279972223" sldId="256"/>
            <ac:grpSpMk id="21" creationId="{D4EC3799-3F52-48CE-85CC-83AED368EB42}"/>
          </ac:grpSpMkLst>
        </pc:grpChg>
        <pc:picChg chg="add">
          <ac:chgData name="Amit Duwal" userId="S::kce075bct006@khwopa.edu.np::6413a44c-ae69-4194-a38e-261e030026db" providerId="AD" clId="Web-{3BB951F9-3579-4C6F-94E0-C14497D3BB6A}" dt="2021-12-08T12:10:37.280" v="20"/>
          <ac:picMkLst>
            <pc:docMk/>
            <pc:sldMk cId="279972223" sldId="256"/>
            <ac:picMk id="18" creationId="{8F2F4B94-B912-411C-98AD-5FEBF81BF756}"/>
          </ac:picMkLst>
        </pc:picChg>
        <pc:cxnChg chg="add del">
          <ac:chgData name="Amit Duwal" userId="S::kce075bct006@khwopa.edu.np::6413a44c-ae69-4194-a38e-261e030026db" providerId="AD" clId="Web-{3BB951F9-3579-4C6F-94E0-C14497D3BB6A}" dt="2021-12-08T12:10:37.233" v="19"/>
          <ac:cxnSpMkLst>
            <pc:docMk/>
            <pc:sldMk cId="279972223" sldId="256"/>
            <ac:cxnSpMk id="25" creationId="{789E20C7-BB50-4317-93C7-90C8ED80B275}"/>
          </ac:cxnSpMkLst>
        </pc:cxnChg>
      </pc:sldChg>
      <pc:sldChg chg="addSp modSp mod setBg modClrScheme chgLayout">
        <pc:chgData name="Amit Duwal" userId="S::kce075bct006@khwopa.edu.np::6413a44c-ae69-4194-a38e-261e030026db" providerId="AD" clId="Web-{3BB951F9-3579-4C6F-94E0-C14497D3BB6A}" dt="2021-12-08T12:13:18.612" v="26"/>
        <pc:sldMkLst>
          <pc:docMk/>
          <pc:sldMk cId="57596240" sldId="257"/>
        </pc:sldMkLst>
        <pc:spChg chg="mod ord">
          <ac:chgData name="Amit Duwal" userId="S::kce075bct006@khwopa.edu.np::6413a44c-ae69-4194-a38e-261e030026db" providerId="AD" clId="Web-{3BB951F9-3579-4C6F-94E0-C14497D3BB6A}" dt="2021-12-08T12:13:18.612" v="26"/>
          <ac:spMkLst>
            <pc:docMk/>
            <pc:sldMk cId="57596240" sldId="257"/>
            <ac:spMk id="2" creationId="{00000000-0000-0000-0000-000000000000}"/>
          </ac:spMkLst>
        </pc:spChg>
        <pc:spChg chg="mod ord">
          <ac:chgData name="Amit Duwal" userId="S::kce075bct006@khwopa.edu.np::6413a44c-ae69-4194-a38e-261e030026db" providerId="AD" clId="Web-{3BB951F9-3579-4C6F-94E0-C14497D3BB6A}" dt="2021-12-08T12:13:18.612" v="26"/>
          <ac:spMkLst>
            <pc:docMk/>
            <pc:sldMk cId="57596240" sldId="257"/>
            <ac:spMk id="3" creationId="{00000000-0000-0000-0000-000000000000}"/>
          </ac:spMkLst>
        </pc:spChg>
        <pc:spChg chg="add">
          <ac:chgData name="Amit Duwal" userId="S::kce075bct006@khwopa.edu.np::6413a44c-ae69-4194-a38e-261e030026db" providerId="AD" clId="Web-{3BB951F9-3579-4C6F-94E0-C14497D3BB6A}" dt="2021-12-08T12:13:18.612" v="26"/>
          <ac:spMkLst>
            <pc:docMk/>
            <pc:sldMk cId="57596240" sldId="257"/>
            <ac:spMk id="8" creationId="{324E43EB-867C-4B35-9A5C-E435157C7297}"/>
          </ac:spMkLst>
        </pc:spChg>
        <pc:spChg chg="add">
          <ac:chgData name="Amit Duwal" userId="S::kce075bct006@khwopa.edu.np::6413a44c-ae69-4194-a38e-261e030026db" providerId="AD" clId="Web-{3BB951F9-3579-4C6F-94E0-C14497D3BB6A}" dt="2021-12-08T12:13:18.612" v="26"/>
          <ac:spMkLst>
            <pc:docMk/>
            <pc:sldMk cId="57596240" sldId="257"/>
            <ac:spMk id="10" creationId="{A7C0F5DA-B59F-4F13-8BB8-FFD8F2C572BC}"/>
          </ac:spMkLst>
        </pc:spChg>
        <pc:spChg chg="add">
          <ac:chgData name="Amit Duwal" userId="S::kce075bct006@khwopa.edu.np::6413a44c-ae69-4194-a38e-261e030026db" providerId="AD" clId="Web-{3BB951F9-3579-4C6F-94E0-C14497D3BB6A}" dt="2021-12-08T12:13:18.612" v="26"/>
          <ac:spMkLst>
            <pc:docMk/>
            <pc:sldMk cId="57596240" sldId="257"/>
            <ac:spMk id="12" creationId="{9CEA1DEC-CC9E-4776-9E08-048A15BFA6CA}"/>
          </ac:spMkLst>
        </pc:spChg>
        <pc:spChg chg="add">
          <ac:chgData name="Amit Duwal" userId="S::kce075bct006@khwopa.edu.np::6413a44c-ae69-4194-a38e-261e030026db" providerId="AD" clId="Web-{3BB951F9-3579-4C6F-94E0-C14497D3BB6A}" dt="2021-12-08T12:13:18.612" v="26"/>
          <ac:spMkLst>
            <pc:docMk/>
            <pc:sldMk cId="57596240" sldId="257"/>
            <ac:spMk id="14" creationId="{9CE399CF-F4B8-4832-A8CB-B93F6B1EF44B}"/>
          </ac:spMkLst>
        </pc:spChg>
        <pc:spChg chg="add">
          <ac:chgData name="Amit Duwal" userId="S::kce075bct006@khwopa.edu.np::6413a44c-ae69-4194-a38e-261e030026db" providerId="AD" clId="Web-{3BB951F9-3579-4C6F-94E0-C14497D3BB6A}" dt="2021-12-08T12:13:18.612" v="26"/>
          <ac:spMkLst>
            <pc:docMk/>
            <pc:sldMk cId="57596240" sldId="257"/>
            <ac:spMk id="16" creationId="{1F23E73A-FDC8-462C-83C1-3AA8961449CF}"/>
          </ac:spMkLst>
        </pc:spChg>
      </pc:sldChg>
      <pc:sldChg chg="modSp mod modClrScheme chgLayout">
        <pc:chgData name="Amit Duwal" userId="S::kce075bct006@khwopa.edu.np::6413a44c-ae69-4194-a38e-261e030026db" providerId="AD" clId="Web-{3BB951F9-3579-4C6F-94E0-C14497D3BB6A}" dt="2021-12-08T12:08:23.027" v="0"/>
        <pc:sldMkLst>
          <pc:docMk/>
          <pc:sldMk cId="65261834" sldId="258"/>
        </pc:sldMkLst>
        <pc:spChg chg="mod ord">
          <ac:chgData name="Amit Duwal" userId="S::kce075bct006@khwopa.edu.np::6413a44c-ae69-4194-a38e-261e030026db" providerId="AD" clId="Web-{3BB951F9-3579-4C6F-94E0-C14497D3BB6A}" dt="2021-12-08T12:08:23.027" v="0"/>
          <ac:spMkLst>
            <pc:docMk/>
            <pc:sldMk cId="65261834" sldId="258"/>
            <ac:spMk id="3" creationId="{00000000-0000-0000-0000-000000000000}"/>
          </ac:spMkLst>
        </pc:spChg>
      </pc:sldChg>
      <pc:sldChg chg="modSp mod modClrScheme chgLayout">
        <pc:chgData name="Amit Duwal" userId="S::kce075bct006@khwopa.edu.np::6413a44c-ae69-4194-a38e-261e030026db" providerId="AD" clId="Web-{3BB951F9-3579-4C6F-94E0-C14497D3BB6A}" dt="2021-12-08T12:08:23.027" v="0"/>
        <pc:sldMkLst>
          <pc:docMk/>
          <pc:sldMk cId="665855193" sldId="259"/>
        </pc:sldMkLst>
        <pc:spChg chg="mod ord">
          <ac:chgData name="Amit Duwal" userId="S::kce075bct006@khwopa.edu.np::6413a44c-ae69-4194-a38e-261e030026db" providerId="AD" clId="Web-{3BB951F9-3579-4C6F-94E0-C14497D3BB6A}" dt="2021-12-08T12:08:23.027" v="0"/>
          <ac:spMkLst>
            <pc:docMk/>
            <pc:sldMk cId="665855193" sldId="259"/>
            <ac:spMk id="2" creationId="{00000000-0000-0000-0000-000000000000}"/>
          </ac:spMkLst>
        </pc:spChg>
        <pc:spChg chg="mod ord">
          <ac:chgData name="Amit Duwal" userId="S::kce075bct006@khwopa.edu.np::6413a44c-ae69-4194-a38e-261e030026db" providerId="AD" clId="Web-{3BB951F9-3579-4C6F-94E0-C14497D3BB6A}" dt="2021-12-08T12:08:23.027" v="0"/>
          <ac:spMkLst>
            <pc:docMk/>
            <pc:sldMk cId="665855193" sldId="259"/>
            <ac:spMk id="3" creationId="{00000000-0000-0000-0000-000000000000}"/>
          </ac:spMkLst>
        </pc:spChg>
      </pc:sldChg>
      <pc:sldChg chg="modSp mod modClrScheme chgLayout">
        <pc:chgData name="Amit Duwal" userId="S::kce075bct006@khwopa.edu.np::6413a44c-ae69-4194-a38e-261e030026db" providerId="AD" clId="Web-{3BB951F9-3579-4C6F-94E0-C14497D3BB6A}" dt="2021-12-08T12:08:23.027" v="0"/>
        <pc:sldMkLst>
          <pc:docMk/>
          <pc:sldMk cId="2578813975" sldId="260"/>
        </pc:sldMkLst>
        <pc:spChg chg="mod ord">
          <ac:chgData name="Amit Duwal" userId="S::kce075bct006@khwopa.edu.np::6413a44c-ae69-4194-a38e-261e030026db" providerId="AD" clId="Web-{3BB951F9-3579-4C6F-94E0-C14497D3BB6A}" dt="2021-12-08T12:08:23.027" v="0"/>
          <ac:spMkLst>
            <pc:docMk/>
            <pc:sldMk cId="2578813975" sldId="260"/>
            <ac:spMk id="2" creationId="{00000000-0000-0000-0000-000000000000}"/>
          </ac:spMkLst>
        </pc:spChg>
        <pc:spChg chg="mod ord">
          <ac:chgData name="Amit Duwal" userId="S::kce075bct006@khwopa.edu.np::6413a44c-ae69-4194-a38e-261e030026db" providerId="AD" clId="Web-{3BB951F9-3579-4C6F-94E0-C14497D3BB6A}" dt="2021-12-08T12:08:23.027" v="0"/>
          <ac:spMkLst>
            <pc:docMk/>
            <pc:sldMk cId="2578813975" sldId="260"/>
            <ac:spMk id="3" creationId="{00000000-0000-0000-0000-000000000000}"/>
          </ac:spMkLst>
        </pc:spChg>
      </pc:sldChg>
      <pc:sldChg chg="modSp mod modClrScheme chgLayout">
        <pc:chgData name="Amit Duwal" userId="S::kce075bct006@khwopa.edu.np::6413a44c-ae69-4194-a38e-261e030026db" providerId="AD" clId="Web-{3BB951F9-3579-4C6F-94E0-C14497D3BB6A}" dt="2021-12-08T12:08:23.027" v="0"/>
        <pc:sldMkLst>
          <pc:docMk/>
          <pc:sldMk cId="392363850" sldId="261"/>
        </pc:sldMkLst>
        <pc:spChg chg="mod ord">
          <ac:chgData name="Amit Duwal" userId="S::kce075bct006@khwopa.edu.np::6413a44c-ae69-4194-a38e-261e030026db" providerId="AD" clId="Web-{3BB951F9-3579-4C6F-94E0-C14497D3BB6A}" dt="2021-12-08T12:08:23.027" v="0"/>
          <ac:spMkLst>
            <pc:docMk/>
            <pc:sldMk cId="392363850" sldId="261"/>
            <ac:spMk id="2" creationId="{00000000-0000-0000-0000-000000000000}"/>
          </ac:spMkLst>
        </pc:spChg>
        <pc:spChg chg="mod ord">
          <ac:chgData name="Amit Duwal" userId="S::kce075bct006@khwopa.edu.np::6413a44c-ae69-4194-a38e-261e030026db" providerId="AD" clId="Web-{3BB951F9-3579-4C6F-94E0-C14497D3BB6A}" dt="2021-12-08T12:08:23.027" v="0"/>
          <ac:spMkLst>
            <pc:docMk/>
            <pc:sldMk cId="392363850" sldId="261"/>
            <ac:spMk id="3" creationId="{00000000-0000-0000-0000-000000000000}"/>
          </ac:spMkLst>
        </pc:spChg>
      </pc:sldChg>
      <pc:sldChg chg="modSp mod modClrScheme chgLayout">
        <pc:chgData name="Amit Duwal" userId="S::kce075bct006@khwopa.edu.np::6413a44c-ae69-4194-a38e-261e030026db" providerId="AD" clId="Web-{3BB951F9-3579-4C6F-94E0-C14497D3BB6A}" dt="2021-12-08T12:08:23.027" v="0"/>
        <pc:sldMkLst>
          <pc:docMk/>
          <pc:sldMk cId="2454238254" sldId="262"/>
        </pc:sldMkLst>
        <pc:spChg chg="mod ord">
          <ac:chgData name="Amit Duwal" userId="S::kce075bct006@khwopa.edu.np::6413a44c-ae69-4194-a38e-261e030026db" providerId="AD" clId="Web-{3BB951F9-3579-4C6F-94E0-C14497D3BB6A}" dt="2021-12-08T12:08:23.027" v="0"/>
          <ac:spMkLst>
            <pc:docMk/>
            <pc:sldMk cId="2454238254" sldId="262"/>
            <ac:spMk id="3" creationId="{00000000-0000-0000-0000-000000000000}"/>
          </ac:spMkLst>
        </pc:spChg>
      </pc:sldChg>
      <pc:sldChg chg="modSp mod modClrScheme chgLayout">
        <pc:chgData name="Amit Duwal" userId="S::kce075bct006@khwopa.edu.np::6413a44c-ae69-4194-a38e-261e030026db" providerId="AD" clId="Web-{3BB951F9-3579-4C6F-94E0-C14497D3BB6A}" dt="2021-12-08T12:08:23.027" v="0"/>
        <pc:sldMkLst>
          <pc:docMk/>
          <pc:sldMk cId="1829341585" sldId="263"/>
        </pc:sldMkLst>
        <pc:spChg chg="mod ord">
          <ac:chgData name="Amit Duwal" userId="S::kce075bct006@khwopa.edu.np::6413a44c-ae69-4194-a38e-261e030026db" providerId="AD" clId="Web-{3BB951F9-3579-4C6F-94E0-C14497D3BB6A}" dt="2021-12-08T12:08:23.027" v="0"/>
          <ac:spMkLst>
            <pc:docMk/>
            <pc:sldMk cId="1829341585" sldId="263"/>
            <ac:spMk id="2" creationId="{00000000-0000-0000-0000-000000000000}"/>
          </ac:spMkLst>
        </pc:spChg>
        <pc:picChg chg="mod ord">
          <ac:chgData name="Amit Duwal" userId="S::kce075bct006@khwopa.edu.np::6413a44c-ae69-4194-a38e-261e030026db" providerId="AD" clId="Web-{3BB951F9-3579-4C6F-94E0-C14497D3BB6A}" dt="2021-12-08T12:08:23.027" v="0"/>
          <ac:picMkLst>
            <pc:docMk/>
            <pc:sldMk cId="1829341585" sldId="263"/>
            <ac:picMk id="1026" creationId="{00000000-0000-0000-0000-000000000000}"/>
          </ac:picMkLst>
        </pc:picChg>
      </pc:sldChg>
      <pc:sldChg chg="modSp mod modClrScheme chgLayout">
        <pc:chgData name="Amit Duwal" userId="S::kce075bct006@khwopa.edu.np::6413a44c-ae69-4194-a38e-261e030026db" providerId="AD" clId="Web-{3BB951F9-3579-4C6F-94E0-C14497D3BB6A}" dt="2021-12-08T12:08:23.027" v="0"/>
        <pc:sldMkLst>
          <pc:docMk/>
          <pc:sldMk cId="1805585533" sldId="264"/>
        </pc:sldMkLst>
        <pc:spChg chg="mod ord">
          <ac:chgData name="Amit Duwal" userId="S::kce075bct006@khwopa.edu.np::6413a44c-ae69-4194-a38e-261e030026db" providerId="AD" clId="Web-{3BB951F9-3579-4C6F-94E0-C14497D3BB6A}" dt="2021-12-08T12:08:23.027" v="0"/>
          <ac:spMkLst>
            <pc:docMk/>
            <pc:sldMk cId="1805585533" sldId="264"/>
            <ac:spMk id="2" creationId="{00000000-0000-0000-0000-000000000000}"/>
          </ac:spMkLst>
        </pc:spChg>
        <pc:spChg chg="mod ord">
          <ac:chgData name="Amit Duwal" userId="S::kce075bct006@khwopa.edu.np::6413a44c-ae69-4194-a38e-261e030026db" providerId="AD" clId="Web-{3BB951F9-3579-4C6F-94E0-C14497D3BB6A}" dt="2021-12-08T12:08:23.027" v="0"/>
          <ac:spMkLst>
            <pc:docMk/>
            <pc:sldMk cId="1805585533" sldId="264"/>
            <ac:spMk id="3" creationId="{00000000-0000-0000-0000-000000000000}"/>
          </ac:spMkLst>
        </pc:spChg>
      </pc:sldChg>
      <pc:sldChg chg="modSp mod modClrScheme chgLayout">
        <pc:chgData name="Amit Duwal" userId="S::kce075bct006@khwopa.edu.np::6413a44c-ae69-4194-a38e-261e030026db" providerId="AD" clId="Web-{3BB951F9-3579-4C6F-94E0-C14497D3BB6A}" dt="2021-12-08T12:08:23.027" v="0"/>
        <pc:sldMkLst>
          <pc:docMk/>
          <pc:sldMk cId="2453313741" sldId="265"/>
        </pc:sldMkLst>
        <pc:spChg chg="mod ord">
          <ac:chgData name="Amit Duwal" userId="S::kce075bct006@khwopa.edu.np::6413a44c-ae69-4194-a38e-261e030026db" providerId="AD" clId="Web-{3BB951F9-3579-4C6F-94E0-C14497D3BB6A}" dt="2021-12-08T12:08:23.027" v="0"/>
          <ac:spMkLst>
            <pc:docMk/>
            <pc:sldMk cId="2453313741" sldId="265"/>
            <ac:spMk id="2" creationId="{00000000-0000-0000-0000-000000000000}"/>
          </ac:spMkLst>
        </pc:spChg>
        <pc:spChg chg="mod ord">
          <ac:chgData name="Amit Duwal" userId="S::kce075bct006@khwopa.edu.np::6413a44c-ae69-4194-a38e-261e030026db" providerId="AD" clId="Web-{3BB951F9-3579-4C6F-94E0-C14497D3BB6A}" dt="2021-12-08T12:08:23.027" v="0"/>
          <ac:spMkLst>
            <pc:docMk/>
            <pc:sldMk cId="2453313741" sldId="265"/>
            <ac:spMk id="3" creationId="{00000000-0000-0000-0000-000000000000}"/>
          </ac:spMkLst>
        </pc:spChg>
      </pc:sldChg>
      <pc:sldChg chg="modSp mod modClrScheme chgLayout">
        <pc:chgData name="Amit Duwal" userId="S::kce075bct006@khwopa.edu.np::6413a44c-ae69-4194-a38e-261e030026db" providerId="AD" clId="Web-{3BB951F9-3579-4C6F-94E0-C14497D3BB6A}" dt="2021-12-08T12:08:23.027" v="0"/>
        <pc:sldMkLst>
          <pc:docMk/>
          <pc:sldMk cId="3268995986" sldId="266"/>
        </pc:sldMkLst>
        <pc:spChg chg="mod ord">
          <ac:chgData name="Amit Duwal" userId="S::kce075bct006@khwopa.edu.np::6413a44c-ae69-4194-a38e-261e030026db" providerId="AD" clId="Web-{3BB951F9-3579-4C6F-94E0-C14497D3BB6A}" dt="2021-12-08T12:08:23.027" v="0"/>
          <ac:spMkLst>
            <pc:docMk/>
            <pc:sldMk cId="3268995986" sldId="266"/>
            <ac:spMk id="3" creationId="{00000000-0000-0000-0000-000000000000}"/>
          </ac:spMkLst>
        </pc:spChg>
      </pc:sldChg>
      <pc:sldChg chg="modSp mod modClrScheme chgLayout">
        <pc:chgData name="Amit Duwal" userId="S::kce075bct006@khwopa.edu.np::6413a44c-ae69-4194-a38e-261e030026db" providerId="AD" clId="Web-{3BB951F9-3579-4C6F-94E0-C14497D3BB6A}" dt="2021-12-08T12:08:23.027" v="0"/>
        <pc:sldMkLst>
          <pc:docMk/>
          <pc:sldMk cId="4160939403" sldId="267"/>
        </pc:sldMkLst>
        <pc:spChg chg="mod ord">
          <ac:chgData name="Amit Duwal" userId="S::kce075bct006@khwopa.edu.np::6413a44c-ae69-4194-a38e-261e030026db" providerId="AD" clId="Web-{3BB951F9-3579-4C6F-94E0-C14497D3BB6A}" dt="2021-12-08T12:08:23.027" v="0"/>
          <ac:spMkLst>
            <pc:docMk/>
            <pc:sldMk cId="4160939403" sldId="267"/>
            <ac:spMk id="3" creationId="{00000000-0000-0000-0000-000000000000}"/>
          </ac:spMkLst>
        </pc:spChg>
      </pc:sldChg>
      <pc:sldChg chg="modSp mod modClrScheme chgLayout">
        <pc:chgData name="Amit Duwal" userId="S::kce075bct006@khwopa.edu.np::6413a44c-ae69-4194-a38e-261e030026db" providerId="AD" clId="Web-{3BB951F9-3579-4C6F-94E0-C14497D3BB6A}" dt="2021-12-08T12:08:23.027" v="0"/>
        <pc:sldMkLst>
          <pc:docMk/>
          <pc:sldMk cId="2572614046" sldId="268"/>
        </pc:sldMkLst>
        <pc:spChg chg="mod ord">
          <ac:chgData name="Amit Duwal" userId="S::kce075bct006@khwopa.edu.np::6413a44c-ae69-4194-a38e-261e030026db" providerId="AD" clId="Web-{3BB951F9-3579-4C6F-94E0-C14497D3BB6A}" dt="2021-12-08T12:08:23.027" v="0"/>
          <ac:spMkLst>
            <pc:docMk/>
            <pc:sldMk cId="2572614046" sldId="268"/>
            <ac:spMk id="2" creationId="{00000000-0000-0000-0000-000000000000}"/>
          </ac:spMkLst>
        </pc:spChg>
        <pc:spChg chg="mod ord">
          <ac:chgData name="Amit Duwal" userId="S::kce075bct006@khwopa.edu.np::6413a44c-ae69-4194-a38e-261e030026db" providerId="AD" clId="Web-{3BB951F9-3579-4C6F-94E0-C14497D3BB6A}" dt="2021-12-08T12:08:23.027" v="0"/>
          <ac:spMkLst>
            <pc:docMk/>
            <pc:sldMk cId="2572614046" sldId="268"/>
            <ac:spMk id="3" creationId="{00000000-0000-0000-0000-000000000000}"/>
          </ac:spMkLst>
        </pc:spChg>
      </pc:sldChg>
      <pc:sldChg chg="modSp mod modClrScheme chgLayout">
        <pc:chgData name="Amit Duwal" userId="S::kce075bct006@khwopa.edu.np::6413a44c-ae69-4194-a38e-261e030026db" providerId="AD" clId="Web-{3BB951F9-3579-4C6F-94E0-C14497D3BB6A}" dt="2021-12-08T12:08:23.027" v="0"/>
        <pc:sldMkLst>
          <pc:docMk/>
          <pc:sldMk cId="342893455" sldId="269"/>
        </pc:sldMkLst>
        <pc:spChg chg="mod ord">
          <ac:chgData name="Amit Duwal" userId="S::kce075bct006@khwopa.edu.np::6413a44c-ae69-4194-a38e-261e030026db" providerId="AD" clId="Web-{3BB951F9-3579-4C6F-94E0-C14497D3BB6A}" dt="2021-12-08T12:08:23.027" v="0"/>
          <ac:spMkLst>
            <pc:docMk/>
            <pc:sldMk cId="342893455" sldId="269"/>
            <ac:spMk id="2" creationId="{00000000-0000-0000-0000-000000000000}"/>
          </ac:spMkLst>
        </pc:spChg>
        <pc:picChg chg="mod ord">
          <ac:chgData name="Amit Duwal" userId="S::kce075bct006@khwopa.edu.np::6413a44c-ae69-4194-a38e-261e030026db" providerId="AD" clId="Web-{3BB951F9-3579-4C6F-94E0-C14497D3BB6A}" dt="2021-12-08T12:08:23.027" v="0"/>
          <ac:picMkLst>
            <pc:docMk/>
            <pc:sldMk cId="342893455" sldId="269"/>
            <ac:picMk id="7" creationId="{00000000-0000-0000-0000-000000000000}"/>
          </ac:picMkLst>
        </pc:picChg>
      </pc:sldChg>
      <pc:sldChg chg="modSp mod modClrScheme chgLayout">
        <pc:chgData name="Amit Duwal" userId="S::kce075bct006@khwopa.edu.np::6413a44c-ae69-4194-a38e-261e030026db" providerId="AD" clId="Web-{3BB951F9-3579-4C6F-94E0-C14497D3BB6A}" dt="2021-12-08T12:08:23.027" v="0"/>
        <pc:sldMkLst>
          <pc:docMk/>
          <pc:sldMk cId="336758313" sldId="270"/>
        </pc:sldMkLst>
        <pc:picChg chg="mod ord">
          <ac:chgData name="Amit Duwal" userId="S::kce075bct006@khwopa.edu.np::6413a44c-ae69-4194-a38e-261e030026db" providerId="AD" clId="Web-{3BB951F9-3579-4C6F-94E0-C14497D3BB6A}" dt="2021-12-08T12:08:23.027" v="0"/>
          <ac:picMkLst>
            <pc:docMk/>
            <pc:sldMk cId="336758313" sldId="270"/>
            <ac:picMk id="7" creationId="{00000000-0000-0000-0000-000000000000}"/>
          </ac:picMkLst>
        </pc:picChg>
      </pc:sldChg>
      <pc:sldChg chg="modSp mod modClrScheme chgLayout">
        <pc:chgData name="Amit Duwal" userId="S::kce075bct006@khwopa.edu.np::6413a44c-ae69-4194-a38e-261e030026db" providerId="AD" clId="Web-{3BB951F9-3579-4C6F-94E0-C14497D3BB6A}" dt="2021-12-08T12:08:23.027" v="0"/>
        <pc:sldMkLst>
          <pc:docMk/>
          <pc:sldMk cId="1667667490" sldId="271"/>
        </pc:sldMkLst>
        <pc:spChg chg="mod ord">
          <ac:chgData name="Amit Duwal" userId="S::kce075bct006@khwopa.edu.np::6413a44c-ae69-4194-a38e-261e030026db" providerId="AD" clId="Web-{3BB951F9-3579-4C6F-94E0-C14497D3BB6A}" dt="2021-12-08T12:08:23.027" v="0"/>
          <ac:spMkLst>
            <pc:docMk/>
            <pc:sldMk cId="1667667490" sldId="271"/>
            <ac:spMk id="2" creationId="{00000000-0000-0000-0000-000000000000}"/>
          </ac:spMkLst>
        </pc:spChg>
        <pc:picChg chg="mod ord">
          <ac:chgData name="Amit Duwal" userId="S::kce075bct006@khwopa.edu.np::6413a44c-ae69-4194-a38e-261e030026db" providerId="AD" clId="Web-{3BB951F9-3579-4C6F-94E0-C14497D3BB6A}" dt="2021-12-08T12:08:23.027" v="0"/>
          <ac:picMkLst>
            <pc:docMk/>
            <pc:sldMk cId="1667667490" sldId="271"/>
            <ac:picMk id="4" creationId="{00000000-0000-0000-0000-000000000000}"/>
          </ac:picMkLst>
        </pc:picChg>
      </pc:sldChg>
      <pc:sldChg chg="modSp mod modClrScheme chgLayout">
        <pc:chgData name="Amit Duwal" userId="S::kce075bct006@khwopa.edu.np::6413a44c-ae69-4194-a38e-261e030026db" providerId="AD" clId="Web-{3BB951F9-3579-4C6F-94E0-C14497D3BB6A}" dt="2021-12-08T12:08:23.027" v="0"/>
        <pc:sldMkLst>
          <pc:docMk/>
          <pc:sldMk cId="1071966162" sldId="272"/>
        </pc:sldMkLst>
        <pc:spChg chg="mod ord">
          <ac:chgData name="Amit Duwal" userId="S::kce075bct006@khwopa.edu.np::6413a44c-ae69-4194-a38e-261e030026db" providerId="AD" clId="Web-{3BB951F9-3579-4C6F-94E0-C14497D3BB6A}" dt="2021-12-08T12:08:23.027" v="0"/>
          <ac:spMkLst>
            <pc:docMk/>
            <pc:sldMk cId="1071966162" sldId="272"/>
            <ac:spMk id="2" creationId="{00000000-0000-0000-0000-000000000000}"/>
          </ac:spMkLst>
        </pc:spChg>
        <pc:picChg chg="mod ord">
          <ac:chgData name="Amit Duwal" userId="S::kce075bct006@khwopa.edu.np::6413a44c-ae69-4194-a38e-261e030026db" providerId="AD" clId="Web-{3BB951F9-3579-4C6F-94E0-C14497D3BB6A}" dt="2021-12-08T12:08:23.027" v="0"/>
          <ac:picMkLst>
            <pc:docMk/>
            <pc:sldMk cId="1071966162" sldId="272"/>
            <ac:picMk id="4" creationId="{00000000-0000-0000-0000-000000000000}"/>
          </ac:picMkLst>
        </pc:picChg>
      </pc:sldChg>
      <pc:sldChg chg="modSp mod modClrScheme chgLayout">
        <pc:chgData name="Amit Duwal" userId="S::kce075bct006@khwopa.edu.np::6413a44c-ae69-4194-a38e-261e030026db" providerId="AD" clId="Web-{3BB951F9-3579-4C6F-94E0-C14497D3BB6A}" dt="2021-12-08T12:08:23.027" v="0"/>
        <pc:sldMkLst>
          <pc:docMk/>
          <pc:sldMk cId="356884030" sldId="273"/>
        </pc:sldMkLst>
        <pc:spChg chg="mod ord">
          <ac:chgData name="Amit Duwal" userId="S::kce075bct006@khwopa.edu.np::6413a44c-ae69-4194-a38e-261e030026db" providerId="AD" clId="Web-{3BB951F9-3579-4C6F-94E0-C14497D3BB6A}" dt="2021-12-08T12:08:23.027" v="0"/>
          <ac:spMkLst>
            <pc:docMk/>
            <pc:sldMk cId="356884030" sldId="273"/>
            <ac:spMk id="2" creationId="{00000000-0000-0000-0000-000000000000}"/>
          </ac:spMkLst>
        </pc:spChg>
        <pc:picChg chg="mod ord">
          <ac:chgData name="Amit Duwal" userId="S::kce075bct006@khwopa.edu.np::6413a44c-ae69-4194-a38e-261e030026db" providerId="AD" clId="Web-{3BB951F9-3579-4C6F-94E0-C14497D3BB6A}" dt="2021-12-08T12:08:23.027" v="0"/>
          <ac:picMkLst>
            <pc:docMk/>
            <pc:sldMk cId="356884030" sldId="273"/>
            <ac:picMk id="4" creationId="{00000000-0000-0000-0000-000000000000}"/>
          </ac:picMkLst>
        </pc:picChg>
      </pc:sldChg>
      <pc:sldChg chg="modSp mod modClrScheme chgLayout">
        <pc:chgData name="Amit Duwal" userId="S::kce075bct006@khwopa.edu.np::6413a44c-ae69-4194-a38e-261e030026db" providerId="AD" clId="Web-{3BB951F9-3579-4C6F-94E0-C14497D3BB6A}" dt="2021-12-08T12:08:23.027" v="0"/>
        <pc:sldMkLst>
          <pc:docMk/>
          <pc:sldMk cId="3008091669" sldId="274"/>
        </pc:sldMkLst>
        <pc:spChg chg="mod ord">
          <ac:chgData name="Amit Duwal" userId="S::kce075bct006@khwopa.edu.np::6413a44c-ae69-4194-a38e-261e030026db" providerId="AD" clId="Web-{3BB951F9-3579-4C6F-94E0-C14497D3BB6A}" dt="2021-12-08T12:08:23.027" v="0"/>
          <ac:spMkLst>
            <pc:docMk/>
            <pc:sldMk cId="3008091669" sldId="274"/>
            <ac:spMk id="2" creationId="{00000000-0000-0000-0000-000000000000}"/>
          </ac:spMkLst>
        </pc:spChg>
        <pc:spChg chg="mod ord">
          <ac:chgData name="Amit Duwal" userId="S::kce075bct006@khwopa.edu.np::6413a44c-ae69-4194-a38e-261e030026db" providerId="AD" clId="Web-{3BB951F9-3579-4C6F-94E0-C14497D3BB6A}" dt="2021-12-08T12:08:23.027" v="0"/>
          <ac:spMkLst>
            <pc:docMk/>
            <pc:sldMk cId="3008091669" sldId="274"/>
            <ac:spMk id="3" creationId="{00000000-0000-0000-0000-000000000000}"/>
          </ac:spMkLst>
        </pc:spChg>
      </pc:sldChg>
      <pc:sldChg chg="modSp mod modClrScheme chgLayout">
        <pc:chgData name="Amit Duwal" userId="S::kce075bct006@khwopa.edu.np::6413a44c-ae69-4194-a38e-261e030026db" providerId="AD" clId="Web-{3BB951F9-3579-4C6F-94E0-C14497D3BB6A}" dt="2021-12-08T12:08:23.027" v="0"/>
        <pc:sldMkLst>
          <pc:docMk/>
          <pc:sldMk cId="2725572701" sldId="275"/>
        </pc:sldMkLst>
        <pc:spChg chg="mod ord">
          <ac:chgData name="Amit Duwal" userId="S::kce075bct006@khwopa.edu.np::6413a44c-ae69-4194-a38e-261e030026db" providerId="AD" clId="Web-{3BB951F9-3579-4C6F-94E0-C14497D3BB6A}" dt="2021-12-08T12:08:23.027" v="0"/>
          <ac:spMkLst>
            <pc:docMk/>
            <pc:sldMk cId="2725572701" sldId="275"/>
            <ac:spMk id="2" creationId="{00000000-0000-0000-0000-000000000000}"/>
          </ac:spMkLst>
        </pc:spChg>
        <pc:spChg chg="mod ord">
          <ac:chgData name="Amit Duwal" userId="S::kce075bct006@khwopa.edu.np::6413a44c-ae69-4194-a38e-261e030026db" providerId="AD" clId="Web-{3BB951F9-3579-4C6F-94E0-C14497D3BB6A}" dt="2021-12-08T12:08:23.027" v="0"/>
          <ac:spMkLst>
            <pc:docMk/>
            <pc:sldMk cId="2725572701" sldId="275"/>
            <ac:spMk id="3" creationId="{00000000-0000-0000-0000-000000000000}"/>
          </ac:spMkLst>
        </pc:spChg>
      </pc:sldChg>
      <pc:sldChg chg="modSp mod modClrScheme chgLayout">
        <pc:chgData name="Amit Duwal" userId="S::kce075bct006@khwopa.edu.np::6413a44c-ae69-4194-a38e-261e030026db" providerId="AD" clId="Web-{3BB951F9-3579-4C6F-94E0-C14497D3BB6A}" dt="2021-12-08T12:08:23.027" v="0"/>
        <pc:sldMkLst>
          <pc:docMk/>
          <pc:sldMk cId="330113356" sldId="276"/>
        </pc:sldMkLst>
        <pc:spChg chg="mod ord">
          <ac:chgData name="Amit Duwal" userId="S::kce075bct006@khwopa.edu.np::6413a44c-ae69-4194-a38e-261e030026db" providerId="AD" clId="Web-{3BB951F9-3579-4C6F-94E0-C14497D3BB6A}" dt="2021-12-08T12:08:23.027" v="0"/>
          <ac:spMkLst>
            <pc:docMk/>
            <pc:sldMk cId="330113356" sldId="276"/>
            <ac:spMk id="2" creationId="{00000000-0000-0000-0000-000000000000}"/>
          </ac:spMkLst>
        </pc:spChg>
        <pc:spChg chg="mod ord">
          <ac:chgData name="Amit Duwal" userId="S::kce075bct006@khwopa.edu.np::6413a44c-ae69-4194-a38e-261e030026db" providerId="AD" clId="Web-{3BB951F9-3579-4C6F-94E0-C14497D3BB6A}" dt="2021-12-08T12:08:23.027" v="0"/>
          <ac:spMkLst>
            <pc:docMk/>
            <pc:sldMk cId="330113356" sldId="276"/>
            <ac:spMk id="3" creationId="{00000000-0000-0000-0000-000000000000}"/>
          </ac:spMkLst>
        </pc:spChg>
      </pc:sldChg>
      <pc:sldChg chg="modSp mod modClrScheme chgLayout">
        <pc:chgData name="Amit Duwal" userId="S::kce075bct006@khwopa.edu.np::6413a44c-ae69-4194-a38e-261e030026db" providerId="AD" clId="Web-{3BB951F9-3579-4C6F-94E0-C14497D3BB6A}" dt="2021-12-08T12:08:23.027" v="0"/>
        <pc:sldMkLst>
          <pc:docMk/>
          <pc:sldMk cId="990608939" sldId="277"/>
        </pc:sldMkLst>
        <pc:spChg chg="mod ord">
          <ac:chgData name="Amit Duwal" userId="S::kce075bct006@khwopa.edu.np::6413a44c-ae69-4194-a38e-261e030026db" providerId="AD" clId="Web-{3BB951F9-3579-4C6F-94E0-C14497D3BB6A}" dt="2021-12-08T12:08:23.027" v="0"/>
          <ac:spMkLst>
            <pc:docMk/>
            <pc:sldMk cId="990608939" sldId="277"/>
            <ac:spMk id="2" creationId="{00000000-0000-0000-0000-000000000000}"/>
          </ac:spMkLst>
        </pc:spChg>
        <pc:spChg chg="mod ord">
          <ac:chgData name="Amit Duwal" userId="S::kce075bct006@khwopa.edu.np::6413a44c-ae69-4194-a38e-261e030026db" providerId="AD" clId="Web-{3BB951F9-3579-4C6F-94E0-C14497D3BB6A}" dt="2021-12-08T12:08:23.027" v="0"/>
          <ac:spMkLst>
            <pc:docMk/>
            <pc:sldMk cId="990608939" sldId="277"/>
            <ac:spMk id="3" creationId="{00000000-0000-0000-0000-000000000000}"/>
          </ac:spMkLst>
        </pc:spChg>
      </pc:sldChg>
      <pc:sldMasterChg chg="del delSldLayout">
        <pc:chgData name="Amit Duwal" userId="S::kce075bct006@khwopa.edu.np::6413a44c-ae69-4194-a38e-261e030026db" providerId="AD" clId="Web-{3BB951F9-3579-4C6F-94E0-C14497D3BB6A}" dt="2021-12-08T12:08:23.027" v="0"/>
        <pc:sldMasterMkLst>
          <pc:docMk/>
          <pc:sldMasterMk cId="1644121319" sldId="2147483648"/>
        </pc:sldMasterMkLst>
        <pc:sldLayoutChg chg="del">
          <pc:chgData name="Amit Duwal" userId="S::kce075bct006@khwopa.edu.np::6413a44c-ae69-4194-a38e-261e030026db" providerId="AD" clId="Web-{3BB951F9-3579-4C6F-94E0-C14497D3BB6A}" dt="2021-12-08T12:08:23.027" v="0"/>
          <pc:sldLayoutMkLst>
            <pc:docMk/>
            <pc:sldMasterMk cId="1644121319" sldId="2147483648"/>
            <pc:sldLayoutMk cId="1054947435" sldId="2147483649"/>
          </pc:sldLayoutMkLst>
        </pc:sldLayoutChg>
        <pc:sldLayoutChg chg="del">
          <pc:chgData name="Amit Duwal" userId="S::kce075bct006@khwopa.edu.np::6413a44c-ae69-4194-a38e-261e030026db" providerId="AD" clId="Web-{3BB951F9-3579-4C6F-94E0-C14497D3BB6A}" dt="2021-12-08T12:08:23.027" v="0"/>
          <pc:sldLayoutMkLst>
            <pc:docMk/>
            <pc:sldMasterMk cId="1644121319" sldId="2147483648"/>
            <pc:sldLayoutMk cId="827266877" sldId="2147483650"/>
          </pc:sldLayoutMkLst>
        </pc:sldLayoutChg>
        <pc:sldLayoutChg chg="del">
          <pc:chgData name="Amit Duwal" userId="S::kce075bct006@khwopa.edu.np::6413a44c-ae69-4194-a38e-261e030026db" providerId="AD" clId="Web-{3BB951F9-3579-4C6F-94E0-C14497D3BB6A}" dt="2021-12-08T12:08:23.027" v="0"/>
          <pc:sldLayoutMkLst>
            <pc:docMk/>
            <pc:sldMasterMk cId="1644121319" sldId="2147483648"/>
            <pc:sldLayoutMk cId="3655404179" sldId="2147483651"/>
          </pc:sldLayoutMkLst>
        </pc:sldLayoutChg>
        <pc:sldLayoutChg chg="del">
          <pc:chgData name="Amit Duwal" userId="S::kce075bct006@khwopa.edu.np::6413a44c-ae69-4194-a38e-261e030026db" providerId="AD" clId="Web-{3BB951F9-3579-4C6F-94E0-C14497D3BB6A}" dt="2021-12-08T12:08:23.027" v="0"/>
          <pc:sldLayoutMkLst>
            <pc:docMk/>
            <pc:sldMasterMk cId="1644121319" sldId="2147483648"/>
            <pc:sldLayoutMk cId="2738101202" sldId="2147483652"/>
          </pc:sldLayoutMkLst>
        </pc:sldLayoutChg>
        <pc:sldLayoutChg chg="del">
          <pc:chgData name="Amit Duwal" userId="S::kce075bct006@khwopa.edu.np::6413a44c-ae69-4194-a38e-261e030026db" providerId="AD" clId="Web-{3BB951F9-3579-4C6F-94E0-C14497D3BB6A}" dt="2021-12-08T12:08:23.027" v="0"/>
          <pc:sldLayoutMkLst>
            <pc:docMk/>
            <pc:sldMasterMk cId="1644121319" sldId="2147483648"/>
            <pc:sldLayoutMk cId="409355367" sldId="2147483653"/>
          </pc:sldLayoutMkLst>
        </pc:sldLayoutChg>
        <pc:sldLayoutChg chg="del">
          <pc:chgData name="Amit Duwal" userId="S::kce075bct006@khwopa.edu.np::6413a44c-ae69-4194-a38e-261e030026db" providerId="AD" clId="Web-{3BB951F9-3579-4C6F-94E0-C14497D3BB6A}" dt="2021-12-08T12:08:23.027" v="0"/>
          <pc:sldLayoutMkLst>
            <pc:docMk/>
            <pc:sldMasterMk cId="1644121319" sldId="2147483648"/>
            <pc:sldLayoutMk cId="772553986" sldId="2147483654"/>
          </pc:sldLayoutMkLst>
        </pc:sldLayoutChg>
        <pc:sldLayoutChg chg="del">
          <pc:chgData name="Amit Duwal" userId="S::kce075bct006@khwopa.edu.np::6413a44c-ae69-4194-a38e-261e030026db" providerId="AD" clId="Web-{3BB951F9-3579-4C6F-94E0-C14497D3BB6A}" dt="2021-12-08T12:08:23.027" v="0"/>
          <pc:sldLayoutMkLst>
            <pc:docMk/>
            <pc:sldMasterMk cId="1644121319" sldId="2147483648"/>
            <pc:sldLayoutMk cId="3899828611" sldId="2147483655"/>
          </pc:sldLayoutMkLst>
        </pc:sldLayoutChg>
        <pc:sldLayoutChg chg="del">
          <pc:chgData name="Amit Duwal" userId="S::kce075bct006@khwopa.edu.np::6413a44c-ae69-4194-a38e-261e030026db" providerId="AD" clId="Web-{3BB951F9-3579-4C6F-94E0-C14497D3BB6A}" dt="2021-12-08T12:08:23.027" v="0"/>
          <pc:sldLayoutMkLst>
            <pc:docMk/>
            <pc:sldMasterMk cId="1644121319" sldId="2147483648"/>
            <pc:sldLayoutMk cId="447587383" sldId="2147483656"/>
          </pc:sldLayoutMkLst>
        </pc:sldLayoutChg>
        <pc:sldLayoutChg chg="del">
          <pc:chgData name="Amit Duwal" userId="S::kce075bct006@khwopa.edu.np::6413a44c-ae69-4194-a38e-261e030026db" providerId="AD" clId="Web-{3BB951F9-3579-4C6F-94E0-C14497D3BB6A}" dt="2021-12-08T12:08:23.027" v="0"/>
          <pc:sldLayoutMkLst>
            <pc:docMk/>
            <pc:sldMasterMk cId="1644121319" sldId="2147483648"/>
            <pc:sldLayoutMk cId="3853993616" sldId="2147483657"/>
          </pc:sldLayoutMkLst>
        </pc:sldLayoutChg>
        <pc:sldLayoutChg chg="del">
          <pc:chgData name="Amit Duwal" userId="S::kce075bct006@khwopa.edu.np::6413a44c-ae69-4194-a38e-261e030026db" providerId="AD" clId="Web-{3BB951F9-3579-4C6F-94E0-C14497D3BB6A}" dt="2021-12-08T12:08:23.027" v="0"/>
          <pc:sldLayoutMkLst>
            <pc:docMk/>
            <pc:sldMasterMk cId="1644121319" sldId="2147483648"/>
            <pc:sldLayoutMk cId="3814911302" sldId="2147483658"/>
          </pc:sldLayoutMkLst>
        </pc:sldLayoutChg>
        <pc:sldLayoutChg chg="del">
          <pc:chgData name="Amit Duwal" userId="S::kce075bct006@khwopa.edu.np::6413a44c-ae69-4194-a38e-261e030026db" providerId="AD" clId="Web-{3BB951F9-3579-4C6F-94E0-C14497D3BB6A}" dt="2021-12-08T12:08:23.027" v="0"/>
          <pc:sldLayoutMkLst>
            <pc:docMk/>
            <pc:sldMasterMk cId="1644121319" sldId="2147483648"/>
            <pc:sldLayoutMk cId="2124005443" sldId="2147483659"/>
          </pc:sldLayoutMkLst>
        </pc:sldLayoutChg>
      </pc:sldMasterChg>
      <pc:sldMasterChg chg="add addSldLayout modSldLayout">
        <pc:chgData name="Amit Duwal" userId="S::kce075bct006@khwopa.edu.np::6413a44c-ae69-4194-a38e-261e030026db" providerId="AD" clId="Web-{3BB951F9-3579-4C6F-94E0-C14497D3BB6A}" dt="2021-12-08T12:08:23.027" v="0"/>
        <pc:sldMasterMkLst>
          <pc:docMk/>
          <pc:sldMasterMk cId="3975596393" sldId="2147483660"/>
        </pc:sldMasterMkLst>
        <pc:sldLayoutChg chg="add mod replId">
          <pc:chgData name="Amit Duwal" userId="S::kce075bct006@khwopa.edu.np::6413a44c-ae69-4194-a38e-261e030026db" providerId="AD" clId="Web-{3BB951F9-3579-4C6F-94E0-C14497D3BB6A}" dt="2021-12-08T12:08:23.027" v="0"/>
          <pc:sldLayoutMkLst>
            <pc:docMk/>
            <pc:sldMasterMk cId="3975596393" sldId="2147483660"/>
            <pc:sldLayoutMk cId="3597832586" sldId="2147483661"/>
          </pc:sldLayoutMkLst>
        </pc:sldLayoutChg>
        <pc:sldLayoutChg chg="add mod replId">
          <pc:chgData name="Amit Duwal" userId="S::kce075bct006@khwopa.edu.np::6413a44c-ae69-4194-a38e-261e030026db" providerId="AD" clId="Web-{3BB951F9-3579-4C6F-94E0-C14497D3BB6A}" dt="2021-12-08T12:08:23.027" v="0"/>
          <pc:sldLayoutMkLst>
            <pc:docMk/>
            <pc:sldMasterMk cId="3975596393" sldId="2147483660"/>
            <pc:sldLayoutMk cId="2023204797" sldId="2147483662"/>
          </pc:sldLayoutMkLst>
        </pc:sldLayoutChg>
        <pc:sldLayoutChg chg="add mod replId">
          <pc:chgData name="Amit Duwal" userId="S::kce075bct006@khwopa.edu.np::6413a44c-ae69-4194-a38e-261e030026db" providerId="AD" clId="Web-{3BB951F9-3579-4C6F-94E0-C14497D3BB6A}" dt="2021-12-08T12:08:23.027" v="0"/>
          <pc:sldLayoutMkLst>
            <pc:docMk/>
            <pc:sldMasterMk cId="3975596393" sldId="2147483660"/>
            <pc:sldLayoutMk cId="3186567556" sldId="2147483663"/>
          </pc:sldLayoutMkLst>
        </pc:sldLayoutChg>
        <pc:sldLayoutChg chg="add mod replId">
          <pc:chgData name="Amit Duwal" userId="S::kce075bct006@khwopa.edu.np::6413a44c-ae69-4194-a38e-261e030026db" providerId="AD" clId="Web-{3BB951F9-3579-4C6F-94E0-C14497D3BB6A}" dt="2021-12-08T12:08:23.027" v="0"/>
          <pc:sldLayoutMkLst>
            <pc:docMk/>
            <pc:sldMasterMk cId="3975596393" sldId="2147483660"/>
            <pc:sldLayoutMk cId="1028055188" sldId="2147483664"/>
          </pc:sldLayoutMkLst>
        </pc:sldLayoutChg>
        <pc:sldLayoutChg chg="add mod replId">
          <pc:chgData name="Amit Duwal" userId="S::kce075bct006@khwopa.edu.np::6413a44c-ae69-4194-a38e-261e030026db" providerId="AD" clId="Web-{3BB951F9-3579-4C6F-94E0-C14497D3BB6A}" dt="2021-12-08T12:08:23.027" v="0"/>
          <pc:sldLayoutMkLst>
            <pc:docMk/>
            <pc:sldMasterMk cId="3975596393" sldId="2147483660"/>
            <pc:sldLayoutMk cId="4089745316" sldId="2147483665"/>
          </pc:sldLayoutMkLst>
        </pc:sldLayoutChg>
        <pc:sldLayoutChg chg="add mod replId">
          <pc:chgData name="Amit Duwal" userId="S::kce075bct006@khwopa.edu.np::6413a44c-ae69-4194-a38e-261e030026db" providerId="AD" clId="Web-{3BB951F9-3579-4C6F-94E0-C14497D3BB6A}" dt="2021-12-08T12:08:23.027" v="0"/>
          <pc:sldLayoutMkLst>
            <pc:docMk/>
            <pc:sldMasterMk cId="3975596393" sldId="2147483660"/>
            <pc:sldLayoutMk cId="1275525502" sldId="2147483666"/>
          </pc:sldLayoutMkLst>
        </pc:sldLayoutChg>
        <pc:sldLayoutChg chg="add mod replId">
          <pc:chgData name="Amit Duwal" userId="S::kce075bct006@khwopa.edu.np::6413a44c-ae69-4194-a38e-261e030026db" providerId="AD" clId="Web-{3BB951F9-3579-4C6F-94E0-C14497D3BB6A}" dt="2021-12-08T12:08:23.027" v="0"/>
          <pc:sldLayoutMkLst>
            <pc:docMk/>
            <pc:sldMasterMk cId="3975596393" sldId="2147483660"/>
            <pc:sldLayoutMk cId="3885861884" sldId="2147483667"/>
          </pc:sldLayoutMkLst>
        </pc:sldLayoutChg>
        <pc:sldLayoutChg chg="add mod replId">
          <pc:chgData name="Amit Duwal" userId="S::kce075bct006@khwopa.edu.np::6413a44c-ae69-4194-a38e-261e030026db" providerId="AD" clId="Web-{3BB951F9-3579-4C6F-94E0-C14497D3BB6A}" dt="2021-12-08T12:08:23.027" v="0"/>
          <pc:sldLayoutMkLst>
            <pc:docMk/>
            <pc:sldMasterMk cId="3975596393" sldId="2147483660"/>
            <pc:sldLayoutMk cId="2323468579" sldId="2147483668"/>
          </pc:sldLayoutMkLst>
        </pc:sldLayoutChg>
        <pc:sldLayoutChg chg="add mod replId">
          <pc:chgData name="Amit Duwal" userId="S::kce075bct006@khwopa.edu.np::6413a44c-ae69-4194-a38e-261e030026db" providerId="AD" clId="Web-{3BB951F9-3579-4C6F-94E0-C14497D3BB6A}" dt="2021-12-08T12:08:23.027" v="0"/>
          <pc:sldLayoutMkLst>
            <pc:docMk/>
            <pc:sldMasterMk cId="3975596393" sldId="2147483660"/>
            <pc:sldLayoutMk cId="1207289375" sldId="2147483669"/>
          </pc:sldLayoutMkLst>
        </pc:sldLayoutChg>
        <pc:sldLayoutChg chg="add mod replId">
          <pc:chgData name="Amit Duwal" userId="S::kce075bct006@khwopa.edu.np::6413a44c-ae69-4194-a38e-261e030026db" providerId="AD" clId="Web-{3BB951F9-3579-4C6F-94E0-C14497D3BB6A}" dt="2021-12-08T12:08:23.027" v="0"/>
          <pc:sldLayoutMkLst>
            <pc:docMk/>
            <pc:sldMasterMk cId="3975596393" sldId="2147483660"/>
            <pc:sldLayoutMk cId="336615774" sldId="2147483670"/>
          </pc:sldLayoutMkLst>
        </pc:sldLayoutChg>
        <pc:sldLayoutChg chg="add mod replId">
          <pc:chgData name="Amit Duwal" userId="S::kce075bct006@khwopa.edu.np::6413a44c-ae69-4194-a38e-261e030026db" providerId="AD" clId="Web-{3BB951F9-3579-4C6F-94E0-C14497D3BB6A}" dt="2021-12-08T12:08:23.027" v="0"/>
          <pc:sldLayoutMkLst>
            <pc:docMk/>
            <pc:sldMasterMk cId="3975596393" sldId="2147483660"/>
            <pc:sldLayoutMk cId="1972183220" sldId="2147483671"/>
          </pc:sldLayoutMkLst>
        </pc:sldLayoutChg>
        <pc:sldLayoutChg chg="add mod replId">
          <pc:chgData name="Amit Duwal" userId="S::kce075bct006@khwopa.edu.np::6413a44c-ae69-4194-a38e-261e030026db" providerId="AD" clId="Web-{3BB951F9-3579-4C6F-94E0-C14497D3BB6A}" dt="2021-12-08T12:08:23.027" v="0"/>
          <pc:sldLayoutMkLst>
            <pc:docMk/>
            <pc:sldMasterMk cId="3975596393" sldId="2147483660"/>
            <pc:sldLayoutMk cId="3628166962" sldId="2147483672"/>
          </pc:sldLayoutMkLst>
        </pc:sldLayoutChg>
        <pc:sldLayoutChg chg="add mod replId">
          <pc:chgData name="Amit Duwal" userId="S::kce075bct006@khwopa.edu.np::6413a44c-ae69-4194-a38e-261e030026db" providerId="AD" clId="Web-{3BB951F9-3579-4C6F-94E0-C14497D3BB6A}" dt="2021-12-08T12:08:23.027" v="0"/>
          <pc:sldLayoutMkLst>
            <pc:docMk/>
            <pc:sldMasterMk cId="3975596393" sldId="2147483660"/>
            <pc:sldLayoutMk cId="2739671753" sldId="2147483673"/>
          </pc:sldLayoutMkLst>
        </pc:sldLayoutChg>
        <pc:sldLayoutChg chg="add mod replId">
          <pc:chgData name="Amit Duwal" userId="S::kce075bct006@khwopa.edu.np::6413a44c-ae69-4194-a38e-261e030026db" providerId="AD" clId="Web-{3BB951F9-3579-4C6F-94E0-C14497D3BB6A}" dt="2021-12-08T12:08:23.027" v="0"/>
          <pc:sldLayoutMkLst>
            <pc:docMk/>
            <pc:sldMasterMk cId="3975596393" sldId="2147483660"/>
            <pc:sldLayoutMk cId="3167231506" sldId="2147483674"/>
          </pc:sldLayoutMkLst>
        </pc:sldLayoutChg>
        <pc:sldLayoutChg chg="add mod replId">
          <pc:chgData name="Amit Duwal" userId="S::kce075bct006@khwopa.edu.np::6413a44c-ae69-4194-a38e-261e030026db" providerId="AD" clId="Web-{3BB951F9-3579-4C6F-94E0-C14497D3BB6A}" dt="2021-12-08T12:08:23.027" v="0"/>
          <pc:sldLayoutMkLst>
            <pc:docMk/>
            <pc:sldMasterMk cId="3975596393" sldId="2147483660"/>
            <pc:sldLayoutMk cId="2690994015" sldId="2147483675"/>
          </pc:sldLayoutMkLst>
        </pc:sldLayoutChg>
        <pc:sldLayoutChg chg="add mod replId">
          <pc:chgData name="Amit Duwal" userId="S::kce075bct006@khwopa.edu.np::6413a44c-ae69-4194-a38e-261e030026db" providerId="AD" clId="Web-{3BB951F9-3579-4C6F-94E0-C14497D3BB6A}" dt="2021-12-08T12:08:23.027" v="0"/>
          <pc:sldLayoutMkLst>
            <pc:docMk/>
            <pc:sldMasterMk cId="3975596393" sldId="2147483660"/>
            <pc:sldLayoutMk cId="2554462733" sldId="2147483676"/>
          </pc:sldLayoutMkLst>
        </pc:sldLayoutChg>
        <pc:sldLayoutChg chg="add mod replId">
          <pc:chgData name="Amit Duwal" userId="S::kce075bct006@khwopa.edu.np::6413a44c-ae69-4194-a38e-261e030026db" providerId="AD" clId="Web-{3BB951F9-3579-4C6F-94E0-C14497D3BB6A}" dt="2021-12-08T12:08:23.027" v="0"/>
          <pc:sldLayoutMkLst>
            <pc:docMk/>
            <pc:sldMasterMk cId="3975596393" sldId="2147483660"/>
            <pc:sldLayoutMk cId="3012718184" sldId="2147483677"/>
          </pc:sldLayoutMkLst>
        </pc:sldLayoutChg>
      </pc:sldMasterChg>
    </pc:docChg>
  </pc:docChgLst>
  <pc:docChgLst>
    <pc:chgData name="Anish Machamasi" userId="S::kce075bct007@khwopa.edu.np::f97e538d-19d9-4a08-b3df-d0fbda961a60" providerId="AD" clId="Web-{5076ACF3-DC70-4B9C-9828-2EED7293B7C9}"/>
    <pc:docChg chg="modSld">
      <pc:chgData name="Anish Machamasi" userId="S::kce075bct007@khwopa.edu.np::f97e538d-19d9-4a08-b3df-d0fbda961a60" providerId="AD" clId="Web-{5076ACF3-DC70-4B9C-9828-2EED7293B7C9}" dt="2022-03-09T01:46:01.294" v="3"/>
      <pc:docMkLst>
        <pc:docMk/>
      </pc:docMkLst>
      <pc:sldChg chg="modSp">
        <pc:chgData name="Anish Machamasi" userId="S::kce075bct007@khwopa.edu.np::f97e538d-19d9-4a08-b3df-d0fbda961a60" providerId="AD" clId="Web-{5076ACF3-DC70-4B9C-9828-2EED7293B7C9}" dt="2022-03-09T01:46:01.294" v="3"/>
        <pc:sldMkLst>
          <pc:docMk/>
          <pc:sldMk cId="2004954442" sldId="293"/>
        </pc:sldMkLst>
        <pc:graphicFrameChg chg="mod modGraphic">
          <ac:chgData name="Anish Machamasi" userId="S::kce075bct007@khwopa.edu.np::f97e538d-19d9-4a08-b3df-d0fbda961a60" providerId="AD" clId="Web-{5076ACF3-DC70-4B9C-9828-2EED7293B7C9}" dt="2022-03-09T01:46:01.294" v="3"/>
          <ac:graphicFrameMkLst>
            <pc:docMk/>
            <pc:sldMk cId="2004954442" sldId="293"/>
            <ac:graphicFrameMk id="8" creationId="{00000000-0000-0000-0000-000000000000}"/>
          </ac:graphicFrameMkLst>
        </pc:graphicFrameChg>
      </pc:sldChg>
    </pc:docChg>
  </pc:docChgLst>
  <pc:docChgLst>
    <pc:chgData name="Anish Machamasi" userId="S::kce075bct007@khwopa.edu.np::f97e538d-19d9-4a08-b3df-d0fbda961a60" providerId="AD" clId="Web-{9ACA5FC4-CEFF-4C4A-A85C-6D8BA7181449}"/>
    <pc:docChg chg="modSld">
      <pc:chgData name="Anish Machamasi" userId="S::kce075bct007@khwopa.edu.np::f97e538d-19d9-4a08-b3df-d0fbda961a60" providerId="AD" clId="Web-{9ACA5FC4-CEFF-4C4A-A85C-6D8BA7181449}" dt="2022-03-09T01:57:50.556" v="1" actId="20577"/>
      <pc:docMkLst>
        <pc:docMk/>
      </pc:docMkLst>
      <pc:sldChg chg="modSp">
        <pc:chgData name="Anish Machamasi" userId="S::kce075bct007@khwopa.edu.np::f97e538d-19d9-4a08-b3df-d0fbda961a60" providerId="AD" clId="Web-{9ACA5FC4-CEFF-4C4A-A85C-6D8BA7181449}" dt="2022-03-09T01:57:50.556" v="1" actId="20577"/>
        <pc:sldMkLst>
          <pc:docMk/>
          <pc:sldMk cId="65261834" sldId="258"/>
        </pc:sldMkLst>
        <pc:spChg chg="mod">
          <ac:chgData name="Anish Machamasi" userId="S::kce075bct007@khwopa.edu.np::f97e538d-19d9-4a08-b3df-d0fbda961a60" providerId="AD" clId="Web-{9ACA5FC4-CEFF-4C4A-A85C-6D8BA7181449}" dt="2022-03-09T01:57:50.556" v="1" actId="20577"/>
          <ac:spMkLst>
            <pc:docMk/>
            <pc:sldMk cId="65261834" sldId="258"/>
            <ac:spMk id="3" creationId="{00000000-0000-0000-0000-000000000000}"/>
          </ac:spMkLst>
        </pc:spChg>
      </pc:sldChg>
    </pc:docChg>
  </pc:docChgLst>
  <pc:docChgLst>
    <pc:chgData name="Amit Duwal" userId="S::kce075bct006@khwopa.edu.np::6413a44c-ae69-4194-a38e-261e030026db" providerId="AD" clId="Web-{2A52AE88-2F4C-4770-ADD4-A0CFC23A8C3F}"/>
    <pc:docChg chg="modSld">
      <pc:chgData name="Amit Duwal" userId="S::kce075bct006@khwopa.edu.np::6413a44c-ae69-4194-a38e-261e030026db" providerId="AD" clId="Web-{2A52AE88-2F4C-4770-ADD4-A0CFC23A8C3F}" dt="2021-12-14T02:25:21.088" v="2"/>
      <pc:docMkLst>
        <pc:docMk/>
      </pc:docMkLst>
      <pc:sldChg chg="addAnim modAnim">
        <pc:chgData name="Amit Duwal" userId="S::kce075bct006@khwopa.edu.np::6413a44c-ae69-4194-a38e-261e030026db" providerId="AD" clId="Web-{2A52AE88-2F4C-4770-ADD4-A0CFC23A8C3F}" dt="2021-12-14T02:25:21.088" v="2"/>
        <pc:sldMkLst>
          <pc:docMk/>
          <pc:sldMk cId="57596240" sldId="257"/>
        </pc:sldMkLst>
      </pc:sldChg>
    </pc:docChg>
  </pc:docChgLst>
  <pc:docChgLst>
    <pc:chgData name="Amit Duwal" userId="S::kce075bct006@khwopa.edu.np::6413a44c-ae69-4194-a38e-261e030026db" providerId="AD" clId="Web-{45F7A4A2-FE83-4B7B-9868-0C20DC1E1D9D}"/>
    <pc:docChg chg="modSld">
      <pc:chgData name="Amit Duwal" userId="S::kce075bct006@khwopa.edu.np::6413a44c-ae69-4194-a38e-261e030026db" providerId="AD" clId="Web-{45F7A4A2-FE83-4B7B-9868-0C20DC1E1D9D}" dt="2022-03-09T04:01:11.955" v="263"/>
      <pc:docMkLst>
        <pc:docMk/>
      </pc:docMkLst>
      <pc:sldChg chg="modSp">
        <pc:chgData name="Amit Duwal" userId="S::kce075bct006@khwopa.edu.np::6413a44c-ae69-4194-a38e-261e030026db" providerId="AD" clId="Web-{45F7A4A2-FE83-4B7B-9868-0C20DC1E1D9D}" dt="2022-03-09T04:01:11.955" v="263"/>
        <pc:sldMkLst>
          <pc:docMk/>
          <pc:sldMk cId="2004954442" sldId="293"/>
        </pc:sldMkLst>
        <pc:graphicFrameChg chg="mod modGraphic">
          <ac:chgData name="Amit Duwal" userId="S::kce075bct006@khwopa.edu.np::6413a44c-ae69-4194-a38e-261e030026db" providerId="AD" clId="Web-{45F7A4A2-FE83-4B7B-9868-0C20DC1E1D9D}" dt="2022-03-09T04:01:11.955" v="263"/>
          <ac:graphicFrameMkLst>
            <pc:docMk/>
            <pc:sldMk cId="2004954442" sldId="293"/>
            <ac:graphicFrameMk id="8" creationId="{00000000-0000-0000-0000-000000000000}"/>
          </ac:graphicFrameMkLst>
        </pc:graphicFrameChg>
      </pc:sldChg>
    </pc:docChg>
  </pc:docChgLst>
  <pc:docChgLst>
    <pc:chgData name="Amit Duwal" userId="S::kce075bct006@khwopa.edu.np::6413a44c-ae69-4194-a38e-261e030026db" providerId="AD" clId="Web-{ABB60328-EDF1-464E-A355-E6802C6C0F40}"/>
    <pc:docChg chg="addSld modSld">
      <pc:chgData name="Amit Duwal" userId="S::kce075bct006@khwopa.edu.np::6413a44c-ae69-4194-a38e-261e030026db" providerId="AD" clId="Web-{ABB60328-EDF1-464E-A355-E6802C6C0F40}" dt="2022-01-23T12:04:09.474" v="107"/>
      <pc:docMkLst>
        <pc:docMk/>
      </pc:docMkLst>
      <pc:sldChg chg="modSp">
        <pc:chgData name="Amit Duwal" userId="S::kce075bct006@khwopa.edu.np::6413a44c-ae69-4194-a38e-261e030026db" providerId="AD" clId="Web-{ABB60328-EDF1-464E-A355-E6802C6C0F40}" dt="2022-01-23T11:50:27.940" v="2"/>
        <pc:sldMkLst>
          <pc:docMk/>
          <pc:sldMk cId="4194905872" sldId="278"/>
        </pc:sldMkLst>
        <pc:picChg chg="mod">
          <ac:chgData name="Amit Duwal" userId="S::kce075bct006@khwopa.edu.np::6413a44c-ae69-4194-a38e-261e030026db" providerId="AD" clId="Web-{ABB60328-EDF1-464E-A355-E6802C6C0F40}" dt="2022-01-23T11:49:08.172" v="0"/>
          <ac:picMkLst>
            <pc:docMk/>
            <pc:sldMk cId="4194905872" sldId="278"/>
            <ac:picMk id="4" creationId="{00000000-0000-0000-0000-000000000000}"/>
          </ac:picMkLst>
        </pc:picChg>
        <pc:picChg chg="mod">
          <ac:chgData name="Amit Duwal" userId="S::kce075bct006@khwopa.edu.np::6413a44c-ae69-4194-a38e-261e030026db" providerId="AD" clId="Web-{ABB60328-EDF1-464E-A355-E6802C6C0F40}" dt="2022-01-23T11:49:55.251" v="1"/>
          <ac:picMkLst>
            <pc:docMk/>
            <pc:sldMk cId="4194905872" sldId="278"/>
            <ac:picMk id="5" creationId="{00000000-0000-0000-0000-000000000000}"/>
          </ac:picMkLst>
        </pc:picChg>
        <pc:picChg chg="mod">
          <ac:chgData name="Amit Duwal" userId="S::kce075bct006@khwopa.edu.np::6413a44c-ae69-4194-a38e-261e030026db" providerId="AD" clId="Web-{ABB60328-EDF1-464E-A355-E6802C6C0F40}" dt="2022-01-23T11:50:27.940" v="2"/>
          <ac:picMkLst>
            <pc:docMk/>
            <pc:sldMk cId="4194905872" sldId="278"/>
            <ac:picMk id="6" creationId="{00000000-0000-0000-0000-000000000000}"/>
          </ac:picMkLst>
        </pc:picChg>
      </pc:sldChg>
      <pc:sldChg chg="addSp delSp modSp mod setBg setClrOvrMap">
        <pc:chgData name="Amit Duwal" userId="S::kce075bct006@khwopa.edu.np::6413a44c-ae69-4194-a38e-261e030026db" providerId="AD" clId="Web-{ABB60328-EDF1-464E-A355-E6802C6C0F40}" dt="2022-01-23T11:59:11.077" v="101"/>
        <pc:sldMkLst>
          <pc:docMk/>
          <pc:sldMk cId="603244876" sldId="285"/>
        </pc:sldMkLst>
        <pc:spChg chg="mod">
          <ac:chgData name="Amit Duwal" userId="S::kce075bct006@khwopa.edu.np::6413a44c-ae69-4194-a38e-261e030026db" providerId="AD" clId="Web-{ABB60328-EDF1-464E-A355-E6802C6C0F40}" dt="2022-01-23T11:59:11.077" v="101"/>
          <ac:spMkLst>
            <pc:docMk/>
            <pc:sldMk cId="603244876" sldId="285"/>
            <ac:spMk id="4" creationId="{B515114B-413F-4513-8FAE-3D0B0B96CA58}"/>
          </ac:spMkLst>
        </pc:spChg>
        <pc:spChg chg="mod ord">
          <ac:chgData name="Amit Duwal" userId="S::kce075bct006@khwopa.edu.np::6413a44c-ae69-4194-a38e-261e030026db" providerId="AD" clId="Web-{ABB60328-EDF1-464E-A355-E6802C6C0F40}" dt="2022-01-23T11:59:11.077" v="101"/>
          <ac:spMkLst>
            <pc:docMk/>
            <pc:sldMk cId="603244876" sldId="285"/>
            <ac:spMk id="5" creationId="{74CCB102-C33A-42D6-9927-6134773BF38B}"/>
          </ac:spMkLst>
        </pc:spChg>
        <pc:spChg chg="del">
          <ac:chgData name="Amit Duwal" userId="S::kce075bct006@khwopa.edu.np::6413a44c-ae69-4194-a38e-261e030026db" providerId="AD" clId="Web-{ABB60328-EDF1-464E-A355-E6802C6C0F40}" dt="2022-01-23T11:59:11.077" v="101"/>
          <ac:spMkLst>
            <pc:docMk/>
            <pc:sldMk cId="603244876" sldId="285"/>
            <ac:spMk id="11" creationId="{388DD50E-1D2D-48C6-A470-79FB7F337F8A}"/>
          </ac:spMkLst>
        </pc:spChg>
        <pc:spChg chg="del">
          <ac:chgData name="Amit Duwal" userId="S::kce075bct006@khwopa.edu.np::6413a44c-ae69-4194-a38e-261e030026db" providerId="AD" clId="Web-{ABB60328-EDF1-464E-A355-E6802C6C0F40}" dt="2022-01-23T11:59:11.077" v="101"/>
          <ac:spMkLst>
            <pc:docMk/>
            <pc:sldMk cId="603244876" sldId="285"/>
            <ac:spMk id="13" creationId="{786DE8A2-E45F-4163-B246-A5162E17BE1F}"/>
          </ac:spMkLst>
        </pc:spChg>
        <pc:spChg chg="del">
          <ac:chgData name="Amit Duwal" userId="S::kce075bct006@khwopa.edu.np::6413a44c-ae69-4194-a38e-261e030026db" providerId="AD" clId="Web-{ABB60328-EDF1-464E-A355-E6802C6C0F40}" dt="2022-01-23T11:59:11.077" v="101"/>
          <ac:spMkLst>
            <pc:docMk/>
            <pc:sldMk cId="603244876" sldId="285"/>
            <ac:spMk id="15" creationId="{CC88A9C7-37B3-4341-BF1A-E8F3049ECB19}"/>
          </ac:spMkLst>
        </pc:spChg>
        <pc:spChg chg="add">
          <ac:chgData name="Amit Duwal" userId="S::kce075bct006@khwopa.edu.np::6413a44c-ae69-4194-a38e-261e030026db" providerId="AD" clId="Web-{ABB60328-EDF1-464E-A355-E6802C6C0F40}" dt="2022-01-23T11:59:11.077" v="101"/>
          <ac:spMkLst>
            <pc:docMk/>
            <pc:sldMk cId="603244876" sldId="285"/>
            <ac:spMk id="20" creationId="{388DD50E-1D2D-48C6-A470-79FB7F337F8A}"/>
          </ac:spMkLst>
        </pc:spChg>
        <pc:spChg chg="add">
          <ac:chgData name="Amit Duwal" userId="S::kce075bct006@khwopa.edu.np::6413a44c-ae69-4194-a38e-261e030026db" providerId="AD" clId="Web-{ABB60328-EDF1-464E-A355-E6802C6C0F40}" dt="2022-01-23T11:59:11.077" v="101"/>
          <ac:spMkLst>
            <pc:docMk/>
            <pc:sldMk cId="603244876" sldId="285"/>
            <ac:spMk id="22" creationId="{4F78DAAE-B0C3-49A3-8AB1-AD2FF0E3686F}"/>
          </ac:spMkLst>
        </pc:spChg>
        <pc:spChg chg="add">
          <ac:chgData name="Amit Duwal" userId="S::kce075bct006@khwopa.edu.np::6413a44c-ae69-4194-a38e-261e030026db" providerId="AD" clId="Web-{ABB60328-EDF1-464E-A355-E6802C6C0F40}" dt="2022-01-23T11:59:11.077" v="101"/>
          <ac:spMkLst>
            <pc:docMk/>
            <pc:sldMk cId="603244876" sldId="285"/>
            <ac:spMk id="24" creationId="{F6A8A81D-3338-4B0F-A26F-A3D259D27681}"/>
          </ac:spMkLst>
        </pc:spChg>
        <pc:spChg chg="add">
          <ac:chgData name="Amit Duwal" userId="S::kce075bct006@khwopa.edu.np::6413a44c-ae69-4194-a38e-261e030026db" providerId="AD" clId="Web-{ABB60328-EDF1-464E-A355-E6802C6C0F40}" dt="2022-01-23T11:59:11.077" v="101"/>
          <ac:spMkLst>
            <pc:docMk/>
            <pc:sldMk cId="603244876" sldId="285"/>
            <ac:spMk id="26" creationId="{40155665-7CE2-4939-AE5E-020DC1D20753}"/>
          </ac:spMkLst>
        </pc:spChg>
        <pc:picChg chg="mod">
          <ac:chgData name="Amit Duwal" userId="S::kce075bct006@khwopa.edu.np::6413a44c-ae69-4194-a38e-261e030026db" providerId="AD" clId="Web-{ABB60328-EDF1-464E-A355-E6802C6C0F40}" dt="2022-01-23T11:59:11.077" v="101"/>
          <ac:picMkLst>
            <pc:docMk/>
            <pc:sldMk cId="603244876" sldId="285"/>
            <ac:picMk id="6" creationId="{F68A31D2-4C24-469A-AB0E-75AD2DF5CCB3}"/>
          </ac:picMkLst>
        </pc:picChg>
      </pc:sldChg>
      <pc:sldChg chg="addSp delSp modSp new">
        <pc:chgData name="Amit Duwal" userId="S::kce075bct006@khwopa.edu.np::6413a44c-ae69-4194-a38e-261e030026db" providerId="AD" clId="Web-{ABB60328-EDF1-464E-A355-E6802C6C0F40}" dt="2022-01-23T11:54:39.258" v="97" actId="20577"/>
        <pc:sldMkLst>
          <pc:docMk/>
          <pc:sldMk cId="1859888470" sldId="286"/>
        </pc:sldMkLst>
        <pc:spChg chg="mod">
          <ac:chgData name="Amit Duwal" userId="S::kce075bct006@khwopa.edu.np::6413a44c-ae69-4194-a38e-261e030026db" providerId="AD" clId="Web-{ABB60328-EDF1-464E-A355-E6802C6C0F40}" dt="2022-01-23T11:51:26.144" v="16" actId="20577"/>
          <ac:spMkLst>
            <pc:docMk/>
            <pc:sldMk cId="1859888470" sldId="286"/>
            <ac:spMk id="2" creationId="{F5B01AE2-A1A7-43C6-B510-D478C19AAB31}"/>
          </ac:spMkLst>
        </pc:spChg>
        <pc:spChg chg="mod">
          <ac:chgData name="Amit Duwal" userId="S::kce075bct006@khwopa.edu.np::6413a44c-ae69-4194-a38e-261e030026db" providerId="AD" clId="Web-{ABB60328-EDF1-464E-A355-E6802C6C0F40}" dt="2022-01-23T11:51:27.722" v="17" actId="20577"/>
          <ac:spMkLst>
            <pc:docMk/>
            <pc:sldMk cId="1859888470" sldId="286"/>
            <ac:spMk id="3" creationId="{0E2C5296-BF8B-409B-91AF-38560C1BAACB}"/>
          </ac:spMkLst>
        </pc:spChg>
        <pc:spChg chg="add del mod">
          <ac:chgData name="Amit Duwal" userId="S::kce075bct006@khwopa.edu.np::6413a44c-ae69-4194-a38e-261e030026db" providerId="AD" clId="Web-{ABB60328-EDF1-464E-A355-E6802C6C0F40}" dt="2022-01-23T11:51:07.065" v="14"/>
          <ac:spMkLst>
            <pc:docMk/>
            <pc:sldMk cId="1859888470" sldId="286"/>
            <ac:spMk id="7" creationId="{85ECFE19-3CD9-4D68-B82C-9550E737775E}"/>
          </ac:spMkLst>
        </pc:spChg>
        <pc:spChg chg="add mod">
          <ac:chgData name="Amit Duwal" userId="S::kce075bct006@khwopa.edu.np::6413a44c-ae69-4194-a38e-261e030026db" providerId="AD" clId="Web-{ABB60328-EDF1-464E-A355-E6802C6C0F40}" dt="2022-01-23T11:52:34.708" v="58" actId="20577"/>
          <ac:spMkLst>
            <pc:docMk/>
            <pc:sldMk cId="1859888470" sldId="286"/>
            <ac:spMk id="15" creationId="{96830B79-205E-4A5F-84C7-C1D866BD4389}"/>
          </ac:spMkLst>
        </pc:spChg>
        <pc:spChg chg="add mod">
          <ac:chgData name="Amit Duwal" userId="S::kce075bct006@khwopa.edu.np::6413a44c-ae69-4194-a38e-261e030026db" providerId="AD" clId="Web-{ABB60328-EDF1-464E-A355-E6802C6C0F40}" dt="2022-01-23T11:54:39.258" v="97" actId="20577"/>
          <ac:spMkLst>
            <pc:docMk/>
            <pc:sldMk cId="1859888470" sldId="286"/>
            <ac:spMk id="17" creationId="{142AFCE1-E73F-41E0-9EE7-FE7F0C78959A}"/>
          </ac:spMkLst>
        </pc:spChg>
        <pc:spChg chg="add mod">
          <ac:chgData name="Amit Duwal" userId="S::kce075bct006@khwopa.edu.np::6413a44c-ae69-4194-a38e-261e030026db" providerId="AD" clId="Web-{ABB60328-EDF1-464E-A355-E6802C6C0F40}" dt="2022-01-23T11:53:45.757" v="78" actId="20577"/>
          <ac:spMkLst>
            <pc:docMk/>
            <pc:sldMk cId="1859888470" sldId="286"/>
            <ac:spMk id="19" creationId="{90937065-1E0C-4181-936C-A2EA1A977B61}"/>
          </ac:spMkLst>
        </pc:spChg>
        <pc:spChg chg="add">
          <ac:chgData name="Amit Duwal" userId="S::kce075bct006@khwopa.edu.np::6413a44c-ae69-4194-a38e-261e030026db" providerId="AD" clId="Web-{ABB60328-EDF1-464E-A355-E6802C6C0F40}" dt="2022-01-23T11:50:51.378" v="11"/>
          <ac:spMkLst>
            <pc:docMk/>
            <pc:sldMk cId="1859888470" sldId="286"/>
            <ac:spMk id="21" creationId="{09F5B0B5-718D-430D-AB84-9077C3D8BBB8}"/>
          </ac:spMkLst>
        </pc:spChg>
        <pc:spChg chg="add">
          <ac:chgData name="Amit Duwal" userId="S::kce075bct006@khwopa.edu.np::6413a44c-ae69-4194-a38e-261e030026db" providerId="AD" clId="Web-{ABB60328-EDF1-464E-A355-E6802C6C0F40}" dt="2022-01-23T11:50:51.393" v="12"/>
          <ac:spMkLst>
            <pc:docMk/>
            <pc:sldMk cId="1859888470" sldId="286"/>
            <ac:spMk id="23" creationId="{94F603A5-D84D-4D82-B0CD-C457E04E8475}"/>
          </ac:spMkLst>
        </pc:spChg>
        <pc:picChg chg="add mod">
          <ac:chgData name="Amit Duwal" userId="S::kce075bct006@khwopa.edu.np::6413a44c-ae69-4194-a38e-261e030026db" providerId="AD" clId="Web-{ABB60328-EDF1-464E-A355-E6802C6C0F40}" dt="2022-01-23T11:52:07.473" v="38"/>
          <ac:picMkLst>
            <pc:docMk/>
            <pc:sldMk cId="1859888470" sldId="286"/>
            <ac:picMk id="9" creationId="{87E77E4B-DAA5-4846-8749-8CE18AAF0969}"/>
          </ac:picMkLst>
        </pc:picChg>
        <pc:picChg chg="add mod">
          <ac:chgData name="Amit Duwal" userId="S::kce075bct006@khwopa.edu.np::6413a44c-ae69-4194-a38e-261e030026db" providerId="AD" clId="Web-{ABB60328-EDF1-464E-A355-E6802C6C0F40}" dt="2022-01-23T11:54:29.336" v="79"/>
          <ac:picMkLst>
            <pc:docMk/>
            <pc:sldMk cId="1859888470" sldId="286"/>
            <ac:picMk id="11" creationId="{6DA1F9B7-D139-4B86-8709-FFD425B19CFB}"/>
          </ac:picMkLst>
        </pc:picChg>
        <pc:picChg chg="add mod">
          <ac:chgData name="Amit Duwal" userId="S::kce075bct006@khwopa.edu.np::6413a44c-ae69-4194-a38e-261e030026db" providerId="AD" clId="Web-{ABB60328-EDF1-464E-A355-E6802C6C0F40}" dt="2022-01-23T11:53:32.928" v="60"/>
          <ac:picMkLst>
            <pc:docMk/>
            <pc:sldMk cId="1859888470" sldId="286"/>
            <ac:picMk id="13" creationId="{75EBC801-42AA-445F-B2C1-20B4029DC137}"/>
          </ac:picMkLst>
        </pc:picChg>
      </pc:sldChg>
      <pc:sldChg chg="addSp delSp modSp new mod setBg">
        <pc:chgData name="Amit Duwal" userId="S::kce075bct006@khwopa.edu.np::6413a44c-ae69-4194-a38e-261e030026db" providerId="AD" clId="Web-{ABB60328-EDF1-464E-A355-E6802C6C0F40}" dt="2022-01-23T11:58:36.998" v="100"/>
        <pc:sldMkLst>
          <pc:docMk/>
          <pc:sldMk cId="2005016727" sldId="287"/>
        </pc:sldMkLst>
        <pc:spChg chg="del">
          <ac:chgData name="Amit Duwal" userId="S::kce075bct006@khwopa.edu.np::6413a44c-ae69-4194-a38e-261e030026db" providerId="AD" clId="Web-{ABB60328-EDF1-464E-A355-E6802C6C0F40}" dt="2022-01-23T11:58:36.998" v="100"/>
          <ac:spMkLst>
            <pc:docMk/>
            <pc:sldMk cId="2005016727" sldId="287"/>
            <ac:spMk id="2" creationId="{A0575A3A-9037-4226-81F1-C66B5505EDB1}"/>
          </ac:spMkLst>
        </pc:spChg>
        <pc:spChg chg="del">
          <ac:chgData name="Amit Duwal" userId="S::kce075bct006@khwopa.edu.np::6413a44c-ae69-4194-a38e-261e030026db" providerId="AD" clId="Web-{ABB60328-EDF1-464E-A355-E6802C6C0F40}" dt="2022-01-23T11:58:32.388" v="99"/>
          <ac:spMkLst>
            <pc:docMk/>
            <pc:sldMk cId="2005016727" sldId="287"/>
            <ac:spMk id="3" creationId="{2F132564-02FE-4CC8-8C8B-ECAC3D1F8906}"/>
          </ac:spMkLst>
        </pc:spChg>
        <pc:spChg chg="mod">
          <ac:chgData name="Amit Duwal" userId="S::kce075bct006@khwopa.edu.np::6413a44c-ae69-4194-a38e-261e030026db" providerId="AD" clId="Web-{ABB60328-EDF1-464E-A355-E6802C6C0F40}" dt="2022-01-23T11:58:36.998" v="100"/>
          <ac:spMkLst>
            <pc:docMk/>
            <pc:sldMk cId="2005016727" sldId="287"/>
            <ac:spMk id="4" creationId="{66E144E8-5EFC-4177-A608-F8E716A660FA}"/>
          </ac:spMkLst>
        </pc:spChg>
        <pc:spChg chg="mod ord">
          <ac:chgData name="Amit Duwal" userId="S::kce075bct006@khwopa.edu.np::6413a44c-ae69-4194-a38e-261e030026db" providerId="AD" clId="Web-{ABB60328-EDF1-464E-A355-E6802C6C0F40}" dt="2022-01-23T11:58:36.998" v="100"/>
          <ac:spMkLst>
            <pc:docMk/>
            <pc:sldMk cId="2005016727" sldId="287"/>
            <ac:spMk id="5" creationId="{EAB30A57-20B3-4F45-90E5-F3139DC476A9}"/>
          </ac:spMkLst>
        </pc:spChg>
        <pc:spChg chg="add">
          <ac:chgData name="Amit Duwal" userId="S::kce075bct006@khwopa.edu.np::6413a44c-ae69-4194-a38e-261e030026db" providerId="AD" clId="Web-{ABB60328-EDF1-464E-A355-E6802C6C0F40}" dt="2022-01-23T11:58:36.998" v="100"/>
          <ac:spMkLst>
            <pc:docMk/>
            <pc:sldMk cId="2005016727" sldId="287"/>
            <ac:spMk id="11" creationId="{388DD50E-1D2D-48C6-A470-79FB7F337F8A}"/>
          </ac:spMkLst>
        </pc:spChg>
        <pc:spChg chg="add">
          <ac:chgData name="Amit Duwal" userId="S::kce075bct006@khwopa.edu.np::6413a44c-ae69-4194-a38e-261e030026db" providerId="AD" clId="Web-{ABB60328-EDF1-464E-A355-E6802C6C0F40}" dt="2022-01-23T11:58:36.998" v="100"/>
          <ac:spMkLst>
            <pc:docMk/>
            <pc:sldMk cId="2005016727" sldId="287"/>
            <ac:spMk id="13" creationId="{4F78DAAE-B0C3-49A3-8AB1-AD2FF0E3686F}"/>
          </ac:spMkLst>
        </pc:spChg>
        <pc:spChg chg="add">
          <ac:chgData name="Amit Duwal" userId="S::kce075bct006@khwopa.edu.np::6413a44c-ae69-4194-a38e-261e030026db" providerId="AD" clId="Web-{ABB60328-EDF1-464E-A355-E6802C6C0F40}" dt="2022-01-23T11:58:36.998" v="100"/>
          <ac:spMkLst>
            <pc:docMk/>
            <pc:sldMk cId="2005016727" sldId="287"/>
            <ac:spMk id="15" creationId="{F6A8A81D-3338-4B0F-A26F-A3D259D27681}"/>
          </ac:spMkLst>
        </pc:spChg>
        <pc:spChg chg="add">
          <ac:chgData name="Amit Duwal" userId="S::kce075bct006@khwopa.edu.np::6413a44c-ae69-4194-a38e-261e030026db" providerId="AD" clId="Web-{ABB60328-EDF1-464E-A355-E6802C6C0F40}" dt="2022-01-23T11:58:36.998" v="100"/>
          <ac:spMkLst>
            <pc:docMk/>
            <pc:sldMk cId="2005016727" sldId="287"/>
            <ac:spMk id="17" creationId="{40155665-7CE2-4939-AE5E-020DC1D20753}"/>
          </ac:spMkLst>
        </pc:spChg>
        <pc:picChg chg="add mod ord">
          <ac:chgData name="Amit Duwal" userId="S::kce075bct006@khwopa.edu.np::6413a44c-ae69-4194-a38e-261e030026db" providerId="AD" clId="Web-{ABB60328-EDF1-464E-A355-E6802C6C0F40}" dt="2022-01-23T11:58:36.998" v="100"/>
          <ac:picMkLst>
            <pc:docMk/>
            <pc:sldMk cId="2005016727" sldId="287"/>
            <ac:picMk id="6" creationId="{C65A0C92-B4E4-4307-B5B5-FB46F23295D4}"/>
          </ac:picMkLst>
        </pc:picChg>
      </pc:sldChg>
      <pc:sldChg chg="addSp delSp modSp new mod setBg">
        <pc:chgData name="Amit Duwal" userId="S::kce075bct006@khwopa.edu.np::6413a44c-ae69-4194-a38e-261e030026db" providerId="AD" clId="Web-{ABB60328-EDF1-464E-A355-E6802C6C0F40}" dt="2022-01-23T12:00:42.376" v="104"/>
        <pc:sldMkLst>
          <pc:docMk/>
          <pc:sldMk cId="2613220440" sldId="288"/>
        </pc:sldMkLst>
        <pc:spChg chg="del">
          <ac:chgData name="Amit Duwal" userId="S::kce075bct006@khwopa.edu.np::6413a44c-ae69-4194-a38e-261e030026db" providerId="AD" clId="Web-{ABB60328-EDF1-464E-A355-E6802C6C0F40}" dt="2022-01-23T12:00:42.376" v="104"/>
          <ac:spMkLst>
            <pc:docMk/>
            <pc:sldMk cId="2613220440" sldId="288"/>
            <ac:spMk id="2" creationId="{C003E527-0B94-46E0-890E-1C4ED70AEDD2}"/>
          </ac:spMkLst>
        </pc:spChg>
        <pc:spChg chg="del">
          <ac:chgData name="Amit Duwal" userId="S::kce075bct006@khwopa.edu.np::6413a44c-ae69-4194-a38e-261e030026db" providerId="AD" clId="Web-{ABB60328-EDF1-464E-A355-E6802C6C0F40}" dt="2022-01-23T12:00:32.891" v="103"/>
          <ac:spMkLst>
            <pc:docMk/>
            <pc:sldMk cId="2613220440" sldId="288"/>
            <ac:spMk id="3" creationId="{22A11153-73A0-4CEB-8DA0-6B46B66D17DA}"/>
          </ac:spMkLst>
        </pc:spChg>
        <pc:spChg chg="mod">
          <ac:chgData name="Amit Duwal" userId="S::kce075bct006@khwopa.edu.np::6413a44c-ae69-4194-a38e-261e030026db" providerId="AD" clId="Web-{ABB60328-EDF1-464E-A355-E6802C6C0F40}" dt="2022-01-23T12:00:42.376" v="104"/>
          <ac:spMkLst>
            <pc:docMk/>
            <pc:sldMk cId="2613220440" sldId="288"/>
            <ac:spMk id="4" creationId="{1C163A16-1EA3-4CAB-AA4F-4F292AA7EFD0}"/>
          </ac:spMkLst>
        </pc:spChg>
        <pc:spChg chg="mod ord">
          <ac:chgData name="Amit Duwal" userId="S::kce075bct006@khwopa.edu.np::6413a44c-ae69-4194-a38e-261e030026db" providerId="AD" clId="Web-{ABB60328-EDF1-464E-A355-E6802C6C0F40}" dt="2022-01-23T12:00:42.376" v="104"/>
          <ac:spMkLst>
            <pc:docMk/>
            <pc:sldMk cId="2613220440" sldId="288"/>
            <ac:spMk id="5" creationId="{A547F364-FA2D-4428-B31F-14AE415D7FDF}"/>
          </ac:spMkLst>
        </pc:spChg>
        <pc:spChg chg="add">
          <ac:chgData name="Amit Duwal" userId="S::kce075bct006@khwopa.edu.np::6413a44c-ae69-4194-a38e-261e030026db" providerId="AD" clId="Web-{ABB60328-EDF1-464E-A355-E6802C6C0F40}" dt="2022-01-23T12:00:42.376" v="104"/>
          <ac:spMkLst>
            <pc:docMk/>
            <pc:sldMk cId="2613220440" sldId="288"/>
            <ac:spMk id="11" creationId="{388DD50E-1D2D-48C6-A470-79FB7F337F8A}"/>
          </ac:spMkLst>
        </pc:spChg>
        <pc:spChg chg="add">
          <ac:chgData name="Amit Duwal" userId="S::kce075bct006@khwopa.edu.np::6413a44c-ae69-4194-a38e-261e030026db" providerId="AD" clId="Web-{ABB60328-EDF1-464E-A355-E6802C6C0F40}" dt="2022-01-23T12:00:42.376" v="104"/>
          <ac:spMkLst>
            <pc:docMk/>
            <pc:sldMk cId="2613220440" sldId="288"/>
            <ac:spMk id="13" creationId="{4F78DAAE-B0C3-49A3-8AB1-AD2FF0E3686F}"/>
          </ac:spMkLst>
        </pc:spChg>
        <pc:spChg chg="add">
          <ac:chgData name="Amit Duwal" userId="S::kce075bct006@khwopa.edu.np::6413a44c-ae69-4194-a38e-261e030026db" providerId="AD" clId="Web-{ABB60328-EDF1-464E-A355-E6802C6C0F40}" dt="2022-01-23T12:00:42.376" v="104"/>
          <ac:spMkLst>
            <pc:docMk/>
            <pc:sldMk cId="2613220440" sldId="288"/>
            <ac:spMk id="15" creationId="{F6A8A81D-3338-4B0F-A26F-A3D259D27681}"/>
          </ac:spMkLst>
        </pc:spChg>
        <pc:spChg chg="add">
          <ac:chgData name="Amit Duwal" userId="S::kce075bct006@khwopa.edu.np::6413a44c-ae69-4194-a38e-261e030026db" providerId="AD" clId="Web-{ABB60328-EDF1-464E-A355-E6802C6C0F40}" dt="2022-01-23T12:00:42.376" v="104"/>
          <ac:spMkLst>
            <pc:docMk/>
            <pc:sldMk cId="2613220440" sldId="288"/>
            <ac:spMk id="17" creationId="{40155665-7CE2-4939-AE5E-020DC1D20753}"/>
          </ac:spMkLst>
        </pc:spChg>
        <pc:picChg chg="add mod ord">
          <ac:chgData name="Amit Duwal" userId="S::kce075bct006@khwopa.edu.np::6413a44c-ae69-4194-a38e-261e030026db" providerId="AD" clId="Web-{ABB60328-EDF1-464E-A355-E6802C6C0F40}" dt="2022-01-23T12:00:42.376" v="104"/>
          <ac:picMkLst>
            <pc:docMk/>
            <pc:sldMk cId="2613220440" sldId="288"/>
            <ac:picMk id="6" creationId="{3DFC23D3-CEBA-497A-BC14-FAE4D6DBADCC}"/>
          </ac:picMkLst>
        </pc:picChg>
      </pc:sldChg>
      <pc:sldChg chg="addSp delSp modSp new mod setBg">
        <pc:chgData name="Amit Duwal" userId="S::kce075bct006@khwopa.edu.np::6413a44c-ae69-4194-a38e-261e030026db" providerId="AD" clId="Web-{ABB60328-EDF1-464E-A355-E6802C6C0F40}" dt="2022-01-23T12:04:09.474" v="107"/>
        <pc:sldMkLst>
          <pc:docMk/>
          <pc:sldMk cId="4064533740" sldId="289"/>
        </pc:sldMkLst>
        <pc:spChg chg="del">
          <ac:chgData name="Amit Duwal" userId="S::kce075bct006@khwopa.edu.np::6413a44c-ae69-4194-a38e-261e030026db" providerId="AD" clId="Web-{ABB60328-EDF1-464E-A355-E6802C6C0F40}" dt="2022-01-23T12:04:09.474" v="107"/>
          <ac:spMkLst>
            <pc:docMk/>
            <pc:sldMk cId="4064533740" sldId="289"/>
            <ac:spMk id="2" creationId="{83E79A34-ED61-46E1-83D9-55A824FC5AAF}"/>
          </ac:spMkLst>
        </pc:spChg>
        <pc:spChg chg="del">
          <ac:chgData name="Amit Duwal" userId="S::kce075bct006@khwopa.edu.np::6413a44c-ae69-4194-a38e-261e030026db" providerId="AD" clId="Web-{ABB60328-EDF1-464E-A355-E6802C6C0F40}" dt="2022-01-23T12:04:06.771" v="106"/>
          <ac:spMkLst>
            <pc:docMk/>
            <pc:sldMk cId="4064533740" sldId="289"/>
            <ac:spMk id="3" creationId="{D37BEF83-C4D2-40D4-BA60-A40EEE79BCCB}"/>
          </ac:spMkLst>
        </pc:spChg>
        <pc:spChg chg="mod">
          <ac:chgData name="Amit Duwal" userId="S::kce075bct006@khwopa.edu.np::6413a44c-ae69-4194-a38e-261e030026db" providerId="AD" clId="Web-{ABB60328-EDF1-464E-A355-E6802C6C0F40}" dt="2022-01-23T12:04:09.474" v="107"/>
          <ac:spMkLst>
            <pc:docMk/>
            <pc:sldMk cId="4064533740" sldId="289"/>
            <ac:spMk id="4" creationId="{C418AC13-55D0-4937-8AD1-95861D795033}"/>
          </ac:spMkLst>
        </pc:spChg>
        <pc:spChg chg="mod ord">
          <ac:chgData name="Amit Duwal" userId="S::kce075bct006@khwopa.edu.np::6413a44c-ae69-4194-a38e-261e030026db" providerId="AD" clId="Web-{ABB60328-EDF1-464E-A355-E6802C6C0F40}" dt="2022-01-23T12:04:09.474" v="107"/>
          <ac:spMkLst>
            <pc:docMk/>
            <pc:sldMk cId="4064533740" sldId="289"/>
            <ac:spMk id="5" creationId="{19D7271D-7B17-462E-8567-BA615B22B0B8}"/>
          </ac:spMkLst>
        </pc:spChg>
        <pc:spChg chg="add">
          <ac:chgData name="Amit Duwal" userId="S::kce075bct006@khwopa.edu.np::6413a44c-ae69-4194-a38e-261e030026db" providerId="AD" clId="Web-{ABB60328-EDF1-464E-A355-E6802C6C0F40}" dt="2022-01-23T12:04:09.474" v="107"/>
          <ac:spMkLst>
            <pc:docMk/>
            <pc:sldMk cId="4064533740" sldId="289"/>
            <ac:spMk id="11" creationId="{388DD50E-1D2D-48C6-A470-79FB7F337F8A}"/>
          </ac:spMkLst>
        </pc:spChg>
        <pc:spChg chg="add">
          <ac:chgData name="Amit Duwal" userId="S::kce075bct006@khwopa.edu.np::6413a44c-ae69-4194-a38e-261e030026db" providerId="AD" clId="Web-{ABB60328-EDF1-464E-A355-E6802C6C0F40}" dt="2022-01-23T12:04:09.474" v="107"/>
          <ac:spMkLst>
            <pc:docMk/>
            <pc:sldMk cId="4064533740" sldId="289"/>
            <ac:spMk id="13" creationId="{4F78DAAE-B0C3-49A3-8AB1-AD2FF0E3686F}"/>
          </ac:spMkLst>
        </pc:spChg>
        <pc:spChg chg="add">
          <ac:chgData name="Amit Duwal" userId="S::kce075bct006@khwopa.edu.np::6413a44c-ae69-4194-a38e-261e030026db" providerId="AD" clId="Web-{ABB60328-EDF1-464E-A355-E6802C6C0F40}" dt="2022-01-23T12:04:09.474" v="107"/>
          <ac:spMkLst>
            <pc:docMk/>
            <pc:sldMk cId="4064533740" sldId="289"/>
            <ac:spMk id="15" creationId="{F6A8A81D-3338-4B0F-A26F-A3D259D27681}"/>
          </ac:spMkLst>
        </pc:spChg>
        <pc:spChg chg="add">
          <ac:chgData name="Amit Duwal" userId="S::kce075bct006@khwopa.edu.np::6413a44c-ae69-4194-a38e-261e030026db" providerId="AD" clId="Web-{ABB60328-EDF1-464E-A355-E6802C6C0F40}" dt="2022-01-23T12:04:09.474" v="107"/>
          <ac:spMkLst>
            <pc:docMk/>
            <pc:sldMk cId="4064533740" sldId="289"/>
            <ac:spMk id="17" creationId="{40155665-7CE2-4939-AE5E-020DC1D20753}"/>
          </ac:spMkLst>
        </pc:spChg>
        <pc:picChg chg="add mod ord">
          <ac:chgData name="Amit Duwal" userId="S::kce075bct006@khwopa.edu.np::6413a44c-ae69-4194-a38e-261e030026db" providerId="AD" clId="Web-{ABB60328-EDF1-464E-A355-E6802C6C0F40}" dt="2022-01-23T12:04:09.474" v="107"/>
          <ac:picMkLst>
            <pc:docMk/>
            <pc:sldMk cId="4064533740" sldId="289"/>
            <ac:picMk id="6" creationId="{989B46E8-0DC0-4273-A760-52577F21FED4}"/>
          </ac:picMkLst>
        </pc:picChg>
      </pc:sldChg>
    </pc:docChg>
  </pc:docChgLst>
  <pc:docChgLst>
    <pc:chgData name="Anish Machamasi" userId="S::kce075bct007@khwopa.edu.np::f97e538d-19d9-4a08-b3df-d0fbda961a60" providerId="AD" clId="Web-{3CE7FF60-D58F-4272-BA64-308D8FA44523}"/>
    <pc:docChg chg="modSld">
      <pc:chgData name="Anish Machamasi" userId="S::kce075bct007@khwopa.edu.np::f97e538d-19d9-4a08-b3df-d0fbda961a60" providerId="AD" clId="Web-{3CE7FF60-D58F-4272-BA64-308D8FA44523}" dt="2021-12-14T02:29:38.344" v="0"/>
      <pc:docMkLst>
        <pc:docMk/>
      </pc:docMkLst>
      <pc:sldChg chg="delSp">
        <pc:chgData name="Anish Machamasi" userId="S::kce075bct007@khwopa.edu.np::f97e538d-19d9-4a08-b3df-d0fbda961a60" providerId="AD" clId="Web-{3CE7FF60-D58F-4272-BA64-308D8FA44523}" dt="2021-12-14T02:29:38.344" v="0"/>
        <pc:sldMkLst>
          <pc:docMk/>
          <pc:sldMk cId="336758313" sldId="270"/>
        </pc:sldMkLst>
        <pc:spChg chg="del">
          <ac:chgData name="Anish Machamasi" userId="S::kce075bct007@khwopa.edu.np::f97e538d-19d9-4a08-b3df-d0fbda961a60" providerId="AD" clId="Web-{3CE7FF60-D58F-4272-BA64-308D8FA44523}" dt="2021-12-14T02:29:38.344" v="0"/>
          <ac:spMkLst>
            <pc:docMk/>
            <pc:sldMk cId="336758313" sldId="270"/>
            <ac:spMk id="9" creationId="{BA21ACEF-B20F-43D9-A034-E8384A09D26F}"/>
          </ac:spMkLst>
        </pc:spChg>
      </pc:sldChg>
    </pc:docChg>
  </pc:docChgLst>
  <pc:docChgLst>
    <pc:chgData name="Amit Duwal" userId="S::kce075bct006@khwopa.edu.np::6413a44c-ae69-4194-a38e-261e030026db" providerId="AD" clId="Web-{6AFFE4B0-3795-4979-B748-FA415C3193D2}"/>
    <pc:docChg chg="addSld delSld modSld">
      <pc:chgData name="Amit Duwal" userId="S::kce075bct006@khwopa.edu.np::6413a44c-ae69-4194-a38e-261e030026db" providerId="AD" clId="Web-{6AFFE4B0-3795-4979-B748-FA415C3193D2}" dt="2022-03-09T07:34:14.097" v="681" actId="20577"/>
      <pc:docMkLst>
        <pc:docMk/>
      </pc:docMkLst>
      <pc:sldChg chg="addSp modSp new mod setBg setClrOvrMap">
        <pc:chgData name="Amit Duwal" userId="S::kce075bct006@khwopa.edu.np::6413a44c-ae69-4194-a38e-261e030026db" providerId="AD" clId="Web-{6AFFE4B0-3795-4979-B748-FA415C3193D2}" dt="2022-03-09T06:43:02.299" v="50" actId="20577"/>
        <pc:sldMkLst>
          <pc:docMk/>
          <pc:sldMk cId="4293089159" sldId="332"/>
        </pc:sldMkLst>
        <pc:spChg chg="mod">
          <ac:chgData name="Amit Duwal" userId="S::kce075bct006@khwopa.edu.np::6413a44c-ae69-4194-a38e-261e030026db" providerId="AD" clId="Web-{6AFFE4B0-3795-4979-B748-FA415C3193D2}" dt="2022-03-09T06:39:40.264" v="35"/>
          <ac:spMkLst>
            <pc:docMk/>
            <pc:sldMk cId="4293089159" sldId="332"/>
            <ac:spMk id="2" creationId="{0115D41C-BBBB-4374-9443-7F881D610DEB}"/>
          </ac:spMkLst>
        </pc:spChg>
        <pc:spChg chg="mod">
          <ac:chgData name="Amit Duwal" userId="S::kce075bct006@khwopa.edu.np::6413a44c-ae69-4194-a38e-261e030026db" providerId="AD" clId="Web-{6AFFE4B0-3795-4979-B748-FA415C3193D2}" dt="2022-03-09T06:43:02.299" v="50" actId="20577"/>
          <ac:spMkLst>
            <pc:docMk/>
            <pc:sldMk cId="4293089159" sldId="332"/>
            <ac:spMk id="3" creationId="{5707834D-F1AE-44EC-9757-2D038A656E9D}"/>
          </ac:spMkLst>
        </pc:spChg>
        <pc:spChg chg="mod ord">
          <ac:chgData name="Amit Duwal" userId="S::kce075bct006@khwopa.edu.np::6413a44c-ae69-4194-a38e-261e030026db" providerId="AD" clId="Web-{6AFFE4B0-3795-4979-B748-FA415C3193D2}" dt="2022-03-09T06:39:40.264" v="35"/>
          <ac:spMkLst>
            <pc:docMk/>
            <pc:sldMk cId="4293089159" sldId="332"/>
            <ac:spMk id="4" creationId="{64215821-3ABA-43E7-80F6-E637BB855D5F}"/>
          </ac:spMkLst>
        </pc:spChg>
        <pc:spChg chg="mod">
          <ac:chgData name="Amit Duwal" userId="S::kce075bct006@khwopa.edu.np::6413a44c-ae69-4194-a38e-261e030026db" providerId="AD" clId="Web-{6AFFE4B0-3795-4979-B748-FA415C3193D2}" dt="2022-03-09T06:39:40.264" v="35"/>
          <ac:spMkLst>
            <pc:docMk/>
            <pc:sldMk cId="4293089159" sldId="332"/>
            <ac:spMk id="5" creationId="{790006A5-AB07-4D4A-AB7B-8A2646123AD8}"/>
          </ac:spMkLst>
        </pc:spChg>
        <pc:spChg chg="add">
          <ac:chgData name="Amit Duwal" userId="S::kce075bct006@khwopa.edu.np::6413a44c-ae69-4194-a38e-261e030026db" providerId="AD" clId="Web-{6AFFE4B0-3795-4979-B748-FA415C3193D2}" dt="2022-03-09T06:39:40.264" v="35"/>
          <ac:spMkLst>
            <pc:docMk/>
            <pc:sldMk cId="4293089159" sldId="332"/>
            <ac:spMk id="10" creationId="{C314C310-850D-4491-AA52-C75BEA68B68C}"/>
          </ac:spMkLst>
        </pc:spChg>
        <pc:grpChg chg="add">
          <ac:chgData name="Amit Duwal" userId="S::kce075bct006@khwopa.edu.np::6413a44c-ae69-4194-a38e-261e030026db" providerId="AD" clId="Web-{6AFFE4B0-3795-4979-B748-FA415C3193D2}" dt="2022-03-09T06:39:40.264" v="35"/>
          <ac:grpSpMkLst>
            <pc:docMk/>
            <pc:sldMk cId="4293089159" sldId="332"/>
            <ac:grpSpMk id="12" creationId="{D4EC3799-3F52-48CE-85CC-83AED368EB42}"/>
          </ac:grpSpMkLst>
        </pc:grpChg>
        <pc:cxnChg chg="add">
          <ac:chgData name="Amit Duwal" userId="S::kce075bct006@khwopa.edu.np::6413a44c-ae69-4194-a38e-261e030026db" providerId="AD" clId="Web-{6AFFE4B0-3795-4979-B748-FA415C3193D2}" dt="2022-03-09T06:39:40.264" v="35"/>
          <ac:cxnSpMkLst>
            <pc:docMk/>
            <pc:sldMk cId="4293089159" sldId="332"/>
            <ac:cxnSpMk id="16" creationId="{789E20C7-BB50-4317-93C7-90C8ED80B275}"/>
          </ac:cxnSpMkLst>
        </pc:cxnChg>
      </pc:sldChg>
      <pc:sldChg chg="addSp delSp modSp new mod setBg">
        <pc:chgData name="Amit Duwal" userId="S::kce075bct006@khwopa.edu.np::6413a44c-ae69-4194-a38e-261e030026db" providerId="AD" clId="Web-{6AFFE4B0-3795-4979-B748-FA415C3193D2}" dt="2022-03-09T06:51:04.684" v="151"/>
        <pc:sldMkLst>
          <pc:docMk/>
          <pc:sldMk cId="398752243" sldId="333"/>
        </pc:sldMkLst>
        <pc:spChg chg="add del">
          <ac:chgData name="Amit Duwal" userId="S::kce075bct006@khwopa.edu.np::6413a44c-ae69-4194-a38e-261e030026db" providerId="AD" clId="Web-{6AFFE4B0-3795-4979-B748-FA415C3193D2}" dt="2022-03-09T06:39:34.123" v="34"/>
          <ac:spMkLst>
            <pc:docMk/>
            <pc:sldMk cId="398752243" sldId="333"/>
            <ac:spMk id="2" creationId="{D34A5C72-6E6F-404F-A687-160792A547C7}"/>
          </ac:spMkLst>
        </pc:spChg>
        <pc:spChg chg="del">
          <ac:chgData name="Amit Duwal" userId="S::kce075bct006@khwopa.edu.np::6413a44c-ae69-4194-a38e-261e030026db" providerId="AD" clId="Web-{6AFFE4B0-3795-4979-B748-FA415C3193D2}" dt="2022-03-09T06:39:22.060" v="31"/>
          <ac:spMkLst>
            <pc:docMk/>
            <pc:sldMk cId="398752243" sldId="333"/>
            <ac:spMk id="3" creationId="{48F1497D-B254-4497-8A82-3F71D1DA6435}"/>
          </ac:spMkLst>
        </pc:spChg>
        <pc:spChg chg="mod">
          <ac:chgData name="Amit Duwal" userId="S::kce075bct006@khwopa.edu.np::6413a44c-ae69-4194-a38e-261e030026db" providerId="AD" clId="Web-{6AFFE4B0-3795-4979-B748-FA415C3193D2}" dt="2022-03-09T06:51:04.684" v="151"/>
          <ac:spMkLst>
            <pc:docMk/>
            <pc:sldMk cId="398752243" sldId="333"/>
            <ac:spMk id="4" creationId="{F54D13F6-4034-4C7E-8810-2918BF9713C0}"/>
          </ac:spMkLst>
        </pc:spChg>
        <pc:spChg chg="mod ord">
          <ac:chgData name="Amit Duwal" userId="S::kce075bct006@khwopa.edu.np::6413a44c-ae69-4194-a38e-261e030026db" providerId="AD" clId="Web-{6AFFE4B0-3795-4979-B748-FA415C3193D2}" dt="2022-03-09T06:51:04.684" v="151"/>
          <ac:spMkLst>
            <pc:docMk/>
            <pc:sldMk cId="398752243" sldId="333"/>
            <ac:spMk id="5" creationId="{01197DD7-C4D1-4EC7-912B-85394DAC4636}"/>
          </ac:spMkLst>
        </pc:spChg>
        <pc:spChg chg="add del">
          <ac:chgData name="Amit Duwal" userId="S::kce075bct006@khwopa.edu.np::6413a44c-ae69-4194-a38e-261e030026db" providerId="AD" clId="Web-{6AFFE4B0-3795-4979-B748-FA415C3193D2}" dt="2022-03-09T06:39:34.107" v="33"/>
          <ac:spMkLst>
            <pc:docMk/>
            <pc:sldMk cId="398752243" sldId="333"/>
            <ac:spMk id="11" creationId="{388DD50E-1D2D-48C6-A470-79FB7F337F8A}"/>
          </ac:spMkLst>
        </pc:spChg>
        <pc:spChg chg="add del">
          <ac:chgData name="Amit Duwal" userId="S::kce075bct006@khwopa.edu.np::6413a44c-ae69-4194-a38e-261e030026db" providerId="AD" clId="Web-{6AFFE4B0-3795-4979-B748-FA415C3193D2}" dt="2022-03-09T06:39:34.107" v="33"/>
          <ac:spMkLst>
            <pc:docMk/>
            <pc:sldMk cId="398752243" sldId="333"/>
            <ac:spMk id="13" creationId="{EDE45543-B8D6-4BD5-85E4-FAF64A4C96AD}"/>
          </ac:spMkLst>
        </pc:spChg>
        <pc:spChg chg="add del">
          <ac:chgData name="Amit Duwal" userId="S::kce075bct006@khwopa.edu.np::6413a44c-ae69-4194-a38e-261e030026db" providerId="AD" clId="Web-{6AFFE4B0-3795-4979-B748-FA415C3193D2}" dt="2022-03-09T06:39:34.107" v="33"/>
          <ac:spMkLst>
            <pc:docMk/>
            <pc:sldMk cId="398752243" sldId="333"/>
            <ac:spMk id="15" creationId="{D7F63E70-FDE5-46BE-8B41-CEE9D51D709E}"/>
          </ac:spMkLst>
        </pc:spChg>
        <pc:spChg chg="add del">
          <ac:chgData name="Amit Duwal" userId="S::kce075bct006@khwopa.edu.np::6413a44c-ae69-4194-a38e-261e030026db" providerId="AD" clId="Web-{6AFFE4B0-3795-4979-B748-FA415C3193D2}" dt="2022-03-09T06:51:04.684" v="151"/>
          <ac:spMkLst>
            <pc:docMk/>
            <pc:sldMk cId="398752243" sldId="333"/>
            <ac:spMk id="17" creationId="{0214736A-03B2-4B91-B0AF-B21213F3B9DF}"/>
          </ac:spMkLst>
        </pc:spChg>
        <pc:spChg chg="add del">
          <ac:chgData name="Amit Duwal" userId="S::kce075bct006@khwopa.edu.np::6413a44c-ae69-4194-a38e-261e030026db" providerId="AD" clId="Web-{6AFFE4B0-3795-4979-B748-FA415C3193D2}" dt="2022-03-09T06:51:04.684" v="151"/>
          <ac:spMkLst>
            <pc:docMk/>
            <pc:sldMk cId="398752243" sldId="333"/>
            <ac:spMk id="18" creationId="{388DD50E-1D2D-48C6-A470-79FB7F337F8A}"/>
          </ac:spMkLst>
        </pc:spChg>
        <pc:spChg chg="add del">
          <ac:chgData name="Amit Duwal" userId="S::kce075bct006@khwopa.edu.np::6413a44c-ae69-4194-a38e-261e030026db" providerId="AD" clId="Web-{6AFFE4B0-3795-4979-B748-FA415C3193D2}" dt="2022-03-09T06:51:04.684" v="151"/>
          <ac:spMkLst>
            <pc:docMk/>
            <pc:sldMk cId="398752243" sldId="333"/>
            <ac:spMk id="19" creationId="{85F279D6-ED25-4D3F-9479-8ABB21867D9B}"/>
          </ac:spMkLst>
        </pc:spChg>
        <pc:spChg chg="add del">
          <ac:chgData name="Amit Duwal" userId="S::kce075bct006@khwopa.edu.np::6413a44c-ae69-4194-a38e-261e030026db" providerId="AD" clId="Web-{6AFFE4B0-3795-4979-B748-FA415C3193D2}" dt="2022-03-09T06:51:04.684" v="151"/>
          <ac:spMkLst>
            <pc:docMk/>
            <pc:sldMk cId="398752243" sldId="333"/>
            <ac:spMk id="20" creationId="{38D0B1B4-C487-47EF-B7D0-421066454CB6}"/>
          </ac:spMkLst>
        </pc:spChg>
        <pc:spChg chg="add">
          <ac:chgData name="Amit Duwal" userId="S::kce075bct006@khwopa.edu.np::6413a44c-ae69-4194-a38e-261e030026db" providerId="AD" clId="Web-{6AFFE4B0-3795-4979-B748-FA415C3193D2}" dt="2022-03-09T06:51:04.684" v="151"/>
          <ac:spMkLst>
            <pc:docMk/>
            <pc:sldMk cId="398752243" sldId="333"/>
            <ac:spMk id="25" creationId="{388DD50E-1D2D-48C6-A470-79FB7F337F8A}"/>
          </ac:spMkLst>
        </pc:spChg>
        <pc:spChg chg="add">
          <ac:chgData name="Amit Duwal" userId="S::kce075bct006@khwopa.edu.np::6413a44c-ae69-4194-a38e-261e030026db" providerId="AD" clId="Web-{6AFFE4B0-3795-4979-B748-FA415C3193D2}" dt="2022-03-09T06:51:04.684" v="151"/>
          <ac:spMkLst>
            <pc:docMk/>
            <pc:sldMk cId="398752243" sldId="333"/>
            <ac:spMk id="27" creationId="{4F78DAAE-B0C3-49A3-8AB1-AD2FF0E3686F}"/>
          </ac:spMkLst>
        </pc:spChg>
        <pc:spChg chg="add">
          <ac:chgData name="Amit Duwal" userId="S::kce075bct006@khwopa.edu.np::6413a44c-ae69-4194-a38e-261e030026db" providerId="AD" clId="Web-{6AFFE4B0-3795-4979-B748-FA415C3193D2}" dt="2022-03-09T06:51:04.684" v="151"/>
          <ac:spMkLst>
            <pc:docMk/>
            <pc:sldMk cId="398752243" sldId="333"/>
            <ac:spMk id="29" creationId="{F6A8A81D-3338-4B0F-A26F-A3D259D27681}"/>
          </ac:spMkLst>
        </pc:spChg>
        <pc:spChg chg="add">
          <ac:chgData name="Amit Duwal" userId="S::kce075bct006@khwopa.edu.np::6413a44c-ae69-4194-a38e-261e030026db" providerId="AD" clId="Web-{6AFFE4B0-3795-4979-B748-FA415C3193D2}" dt="2022-03-09T06:51:04.684" v="151"/>
          <ac:spMkLst>
            <pc:docMk/>
            <pc:sldMk cId="398752243" sldId="333"/>
            <ac:spMk id="31" creationId="{40155665-7CE2-4939-AE5E-020DC1D20753}"/>
          </ac:spMkLst>
        </pc:spChg>
        <pc:picChg chg="add mod ord">
          <ac:chgData name="Amit Duwal" userId="S::kce075bct006@khwopa.edu.np::6413a44c-ae69-4194-a38e-261e030026db" providerId="AD" clId="Web-{6AFFE4B0-3795-4979-B748-FA415C3193D2}" dt="2022-03-09T06:51:04.684" v="151"/>
          <ac:picMkLst>
            <pc:docMk/>
            <pc:sldMk cId="398752243" sldId="333"/>
            <ac:picMk id="6" creationId="{2E1BB82D-ED38-4160-985C-4B752B130876}"/>
          </ac:picMkLst>
        </pc:picChg>
      </pc:sldChg>
      <pc:sldChg chg="new del">
        <pc:chgData name="Amit Duwal" userId="S::kce075bct006@khwopa.edu.np::6413a44c-ae69-4194-a38e-261e030026db" providerId="AD" clId="Web-{6AFFE4B0-3795-4979-B748-FA415C3193D2}" dt="2022-03-09T06:50:42.637" v="149"/>
        <pc:sldMkLst>
          <pc:docMk/>
          <pc:sldMk cId="1904886375" sldId="334"/>
        </pc:sldMkLst>
      </pc:sldChg>
      <pc:sldChg chg="addSp modSp new mod setBg setClrOvrMap">
        <pc:chgData name="Amit Duwal" userId="S::kce075bct006@khwopa.edu.np::6413a44c-ae69-4194-a38e-261e030026db" providerId="AD" clId="Web-{6AFFE4B0-3795-4979-B748-FA415C3193D2}" dt="2022-03-09T06:50:59.012" v="150"/>
        <pc:sldMkLst>
          <pc:docMk/>
          <pc:sldMk cId="1140057720" sldId="335"/>
        </pc:sldMkLst>
        <pc:spChg chg="mod">
          <ac:chgData name="Amit Duwal" userId="S::kce075bct006@khwopa.edu.np::6413a44c-ae69-4194-a38e-261e030026db" providerId="AD" clId="Web-{6AFFE4B0-3795-4979-B748-FA415C3193D2}" dt="2022-03-09T06:50:59.012" v="150"/>
          <ac:spMkLst>
            <pc:docMk/>
            <pc:sldMk cId="1140057720" sldId="335"/>
            <ac:spMk id="2" creationId="{DE0CA0F3-9763-479F-9D8B-71B6C414BAD1}"/>
          </ac:spMkLst>
        </pc:spChg>
        <pc:spChg chg="mod">
          <ac:chgData name="Amit Duwal" userId="S::kce075bct006@khwopa.edu.np::6413a44c-ae69-4194-a38e-261e030026db" providerId="AD" clId="Web-{6AFFE4B0-3795-4979-B748-FA415C3193D2}" dt="2022-03-09T06:50:59.012" v="150"/>
          <ac:spMkLst>
            <pc:docMk/>
            <pc:sldMk cId="1140057720" sldId="335"/>
            <ac:spMk id="3" creationId="{64996141-054F-4406-A43E-C36249523FCD}"/>
          </ac:spMkLst>
        </pc:spChg>
        <pc:spChg chg="mod ord">
          <ac:chgData name="Amit Duwal" userId="S::kce075bct006@khwopa.edu.np::6413a44c-ae69-4194-a38e-261e030026db" providerId="AD" clId="Web-{6AFFE4B0-3795-4979-B748-FA415C3193D2}" dt="2022-03-09T06:50:59.012" v="150"/>
          <ac:spMkLst>
            <pc:docMk/>
            <pc:sldMk cId="1140057720" sldId="335"/>
            <ac:spMk id="4" creationId="{67A04DD8-9C16-419D-9C17-CB6D93B70B64}"/>
          </ac:spMkLst>
        </pc:spChg>
        <pc:spChg chg="mod">
          <ac:chgData name="Amit Duwal" userId="S::kce075bct006@khwopa.edu.np::6413a44c-ae69-4194-a38e-261e030026db" providerId="AD" clId="Web-{6AFFE4B0-3795-4979-B748-FA415C3193D2}" dt="2022-03-09T06:50:59.012" v="150"/>
          <ac:spMkLst>
            <pc:docMk/>
            <pc:sldMk cId="1140057720" sldId="335"/>
            <ac:spMk id="5" creationId="{6DE58608-FE57-4A5D-ADB3-94A30D1D5AC7}"/>
          </ac:spMkLst>
        </pc:spChg>
        <pc:spChg chg="add">
          <ac:chgData name="Amit Duwal" userId="S::kce075bct006@khwopa.edu.np::6413a44c-ae69-4194-a38e-261e030026db" providerId="AD" clId="Web-{6AFFE4B0-3795-4979-B748-FA415C3193D2}" dt="2022-03-09T06:50:59.012" v="150"/>
          <ac:spMkLst>
            <pc:docMk/>
            <pc:sldMk cId="1140057720" sldId="335"/>
            <ac:spMk id="10" creationId="{C314C310-850D-4491-AA52-C75BEA68B68C}"/>
          </ac:spMkLst>
        </pc:spChg>
        <pc:grpChg chg="add">
          <ac:chgData name="Amit Duwal" userId="S::kce075bct006@khwopa.edu.np::6413a44c-ae69-4194-a38e-261e030026db" providerId="AD" clId="Web-{6AFFE4B0-3795-4979-B748-FA415C3193D2}" dt="2022-03-09T06:50:59.012" v="150"/>
          <ac:grpSpMkLst>
            <pc:docMk/>
            <pc:sldMk cId="1140057720" sldId="335"/>
            <ac:grpSpMk id="12" creationId="{D4EC3799-3F52-48CE-85CC-83AED368EB42}"/>
          </ac:grpSpMkLst>
        </pc:grpChg>
        <pc:cxnChg chg="add">
          <ac:chgData name="Amit Duwal" userId="S::kce075bct006@khwopa.edu.np::6413a44c-ae69-4194-a38e-261e030026db" providerId="AD" clId="Web-{6AFFE4B0-3795-4979-B748-FA415C3193D2}" dt="2022-03-09T06:50:59.012" v="150"/>
          <ac:cxnSpMkLst>
            <pc:docMk/>
            <pc:sldMk cId="1140057720" sldId="335"/>
            <ac:cxnSpMk id="16" creationId="{789E20C7-BB50-4317-93C7-90C8ED80B275}"/>
          </ac:cxnSpMkLst>
        </pc:cxnChg>
      </pc:sldChg>
      <pc:sldChg chg="addSp delSp modSp new mod setBg setClrOvrMap">
        <pc:chgData name="Amit Duwal" userId="S::kce075bct006@khwopa.edu.np::6413a44c-ae69-4194-a38e-261e030026db" providerId="AD" clId="Web-{6AFFE4B0-3795-4979-B748-FA415C3193D2}" dt="2022-03-09T06:53:23.171" v="176" actId="20577"/>
        <pc:sldMkLst>
          <pc:docMk/>
          <pc:sldMk cId="3738311749" sldId="336"/>
        </pc:sldMkLst>
        <pc:spChg chg="mod">
          <ac:chgData name="Amit Duwal" userId="S::kce075bct006@khwopa.edu.np::6413a44c-ae69-4194-a38e-261e030026db" providerId="AD" clId="Web-{6AFFE4B0-3795-4979-B748-FA415C3193D2}" dt="2022-03-09T06:53:03.374" v="165"/>
          <ac:spMkLst>
            <pc:docMk/>
            <pc:sldMk cId="3738311749" sldId="336"/>
            <ac:spMk id="2" creationId="{1061E77C-95B1-4C5B-B060-9D8FFCB4F771}"/>
          </ac:spMkLst>
        </pc:spChg>
        <pc:spChg chg="del">
          <ac:chgData name="Amit Duwal" userId="S::kce075bct006@khwopa.edu.np::6413a44c-ae69-4194-a38e-261e030026db" providerId="AD" clId="Web-{6AFFE4B0-3795-4979-B748-FA415C3193D2}" dt="2022-03-09T06:52:51.483" v="162"/>
          <ac:spMkLst>
            <pc:docMk/>
            <pc:sldMk cId="3738311749" sldId="336"/>
            <ac:spMk id="3" creationId="{0045F08B-7796-46FC-AA29-FECC9B01DA93}"/>
          </ac:spMkLst>
        </pc:spChg>
        <pc:spChg chg="mod ord">
          <ac:chgData name="Amit Duwal" userId="S::kce075bct006@khwopa.edu.np::6413a44c-ae69-4194-a38e-261e030026db" providerId="AD" clId="Web-{6AFFE4B0-3795-4979-B748-FA415C3193D2}" dt="2022-03-09T06:53:03.374" v="165"/>
          <ac:spMkLst>
            <pc:docMk/>
            <pc:sldMk cId="3738311749" sldId="336"/>
            <ac:spMk id="4" creationId="{31999A5D-8D94-41E5-BC0B-BD168764DAF7}"/>
          </ac:spMkLst>
        </pc:spChg>
        <pc:spChg chg="mod">
          <ac:chgData name="Amit Duwal" userId="S::kce075bct006@khwopa.edu.np::6413a44c-ae69-4194-a38e-261e030026db" providerId="AD" clId="Web-{6AFFE4B0-3795-4979-B748-FA415C3193D2}" dt="2022-03-09T06:53:03.374" v="165"/>
          <ac:spMkLst>
            <pc:docMk/>
            <pc:sldMk cId="3738311749" sldId="336"/>
            <ac:spMk id="5" creationId="{15D482D2-8E2D-426E-B6E0-D9823C12E8BA}"/>
          </ac:spMkLst>
        </pc:spChg>
        <pc:spChg chg="add mod">
          <ac:chgData name="Amit Duwal" userId="S::kce075bct006@khwopa.edu.np::6413a44c-ae69-4194-a38e-261e030026db" providerId="AD" clId="Web-{6AFFE4B0-3795-4979-B748-FA415C3193D2}" dt="2022-03-09T06:53:23.171" v="176" actId="20577"/>
          <ac:spMkLst>
            <pc:docMk/>
            <pc:sldMk cId="3738311749" sldId="336"/>
            <ac:spMk id="10" creationId="{5018AE04-4566-406C-89BC-4CDFE9147708}"/>
          </ac:spMkLst>
        </pc:spChg>
        <pc:spChg chg="add">
          <ac:chgData name="Amit Duwal" userId="S::kce075bct006@khwopa.edu.np::6413a44c-ae69-4194-a38e-261e030026db" providerId="AD" clId="Web-{6AFFE4B0-3795-4979-B748-FA415C3193D2}" dt="2022-03-09T06:53:03.374" v="165"/>
          <ac:spMkLst>
            <pc:docMk/>
            <pc:sldMk cId="3738311749" sldId="336"/>
            <ac:spMk id="13" creationId="{643780CE-2BE5-46F6-97B2-60DF30217ED3}"/>
          </ac:spMkLst>
        </pc:spChg>
        <pc:spChg chg="add del">
          <ac:chgData name="Amit Duwal" userId="S::kce075bct006@khwopa.edu.np::6413a44c-ae69-4194-a38e-261e030026db" providerId="AD" clId="Web-{6AFFE4B0-3795-4979-B748-FA415C3193D2}" dt="2022-03-09T06:53:03.358" v="164"/>
          <ac:spMkLst>
            <pc:docMk/>
            <pc:sldMk cId="3738311749" sldId="336"/>
            <ac:spMk id="15" creationId="{B8144315-1C5A-4185-A952-25D98D303D46}"/>
          </ac:spMkLst>
        </pc:spChg>
        <pc:spChg chg="add del">
          <ac:chgData name="Amit Duwal" userId="S::kce075bct006@khwopa.edu.np::6413a44c-ae69-4194-a38e-261e030026db" providerId="AD" clId="Web-{6AFFE4B0-3795-4979-B748-FA415C3193D2}" dt="2022-03-09T06:53:03.358" v="164"/>
          <ac:spMkLst>
            <pc:docMk/>
            <pc:sldMk cId="3738311749" sldId="336"/>
            <ac:spMk id="17" creationId="{11CAC6F2-0806-417B-BF5D-5AEF6195FA49}"/>
          </ac:spMkLst>
        </pc:spChg>
        <pc:spChg chg="add del">
          <ac:chgData name="Amit Duwal" userId="S::kce075bct006@khwopa.edu.np::6413a44c-ae69-4194-a38e-261e030026db" providerId="AD" clId="Web-{6AFFE4B0-3795-4979-B748-FA415C3193D2}" dt="2022-03-09T06:53:03.358" v="164"/>
          <ac:spMkLst>
            <pc:docMk/>
            <pc:sldMk cId="3738311749" sldId="336"/>
            <ac:spMk id="19" creationId="{D4723B02-0AAB-4F6E-BA41-8ED99D559D93}"/>
          </ac:spMkLst>
        </pc:spChg>
        <pc:spChg chg="add">
          <ac:chgData name="Amit Duwal" userId="S::kce075bct006@khwopa.edu.np::6413a44c-ae69-4194-a38e-261e030026db" providerId="AD" clId="Web-{6AFFE4B0-3795-4979-B748-FA415C3193D2}" dt="2022-03-09T06:53:03.374" v="165"/>
          <ac:spMkLst>
            <pc:docMk/>
            <pc:sldMk cId="3738311749" sldId="336"/>
            <ac:spMk id="21" creationId="{4233DC0E-DE6C-4FB6-A529-51B162641AB8}"/>
          </ac:spMkLst>
        </pc:spChg>
        <pc:spChg chg="add">
          <ac:chgData name="Amit Duwal" userId="S::kce075bct006@khwopa.edu.np::6413a44c-ae69-4194-a38e-261e030026db" providerId="AD" clId="Web-{6AFFE4B0-3795-4979-B748-FA415C3193D2}" dt="2022-03-09T06:53:03.374" v="165"/>
          <ac:spMkLst>
            <pc:docMk/>
            <pc:sldMk cId="3738311749" sldId="336"/>
            <ac:spMk id="22" creationId="{61A87A49-68E6-459E-A5A6-46229FF42125}"/>
          </ac:spMkLst>
        </pc:spChg>
        <pc:spChg chg="add">
          <ac:chgData name="Amit Duwal" userId="S::kce075bct006@khwopa.edu.np::6413a44c-ae69-4194-a38e-261e030026db" providerId="AD" clId="Web-{6AFFE4B0-3795-4979-B748-FA415C3193D2}" dt="2022-03-09T06:53:03.374" v="165"/>
          <ac:spMkLst>
            <pc:docMk/>
            <pc:sldMk cId="3738311749" sldId="336"/>
            <ac:spMk id="23" creationId="{3870477F-E451-4BC3-863F-0E2FC572884B}"/>
          </ac:spMkLst>
        </pc:spChg>
        <pc:spChg chg="add">
          <ac:chgData name="Amit Duwal" userId="S::kce075bct006@khwopa.edu.np::6413a44c-ae69-4194-a38e-261e030026db" providerId="AD" clId="Web-{6AFFE4B0-3795-4979-B748-FA415C3193D2}" dt="2022-03-09T06:53:03.374" v="165"/>
          <ac:spMkLst>
            <pc:docMk/>
            <pc:sldMk cId="3738311749" sldId="336"/>
            <ac:spMk id="24" creationId="{F6ACD5FC-CAFE-48EB-B765-60EED2E052F0}"/>
          </ac:spMkLst>
        </pc:spChg>
        <pc:spChg chg="add">
          <ac:chgData name="Amit Duwal" userId="S::kce075bct006@khwopa.edu.np::6413a44c-ae69-4194-a38e-261e030026db" providerId="AD" clId="Web-{6AFFE4B0-3795-4979-B748-FA415C3193D2}" dt="2022-03-09T06:53:03.374" v="165"/>
          <ac:spMkLst>
            <pc:docMk/>
            <pc:sldMk cId="3738311749" sldId="336"/>
            <ac:spMk id="25" creationId="{B4A81DE1-E2BC-4A31-99EE-71350421B0EA}"/>
          </ac:spMkLst>
        </pc:spChg>
        <pc:spChg chg="add">
          <ac:chgData name="Amit Duwal" userId="S::kce075bct006@khwopa.edu.np::6413a44c-ae69-4194-a38e-261e030026db" providerId="AD" clId="Web-{6AFFE4B0-3795-4979-B748-FA415C3193D2}" dt="2022-03-09T06:53:03.374" v="165"/>
          <ac:spMkLst>
            <pc:docMk/>
            <pc:sldMk cId="3738311749" sldId="336"/>
            <ac:spMk id="26" creationId="{9F33B405-D785-4738-B1C0-6A0AA5E98286}"/>
          </ac:spMkLst>
        </pc:spChg>
        <pc:grpChg chg="add del">
          <ac:chgData name="Amit Duwal" userId="S::kce075bct006@khwopa.edu.np::6413a44c-ae69-4194-a38e-261e030026db" providerId="AD" clId="Web-{6AFFE4B0-3795-4979-B748-FA415C3193D2}" dt="2022-03-09T06:53:03.358" v="164"/>
          <ac:grpSpMkLst>
            <pc:docMk/>
            <pc:sldMk cId="3738311749" sldId="336"/>
            <ac:grpSpMk id="11" creationId="{4091D54B-59AB-4A5E-8E9E-0421BD66D4FB}"/>
          </ac:grpSpMkLst>
        </pc:grpChg>
        <pc:picChg chg="add mod ord">
          <ac:chgData name="Amit Duwal" userId="S::kce075bct006@khwopa.edu.np::6413a44c-ae69-4194-a38e-261e030026db" providerId="AD" clId="Web-{6AFFE4B0-3795-4979-B748-FA415C3193D2}" dt="2022-03-09T06:53:03.374" v="165"/>
          <ac:picMkLst>
            <pc:docMk/>
            <pc:sldMk cId="3738311749" sldId="336"/>
            <ac:picMk id="6" creationId="{26402A36-15B4-483A-AAFB-1020863378B3}"/>
          </ac:picMkLst>
        </pc:picChg>
      </pc:sldChg>
      <pc:sldChg chg="addSp delSp modSp new mod setBg setClrOvrMap">
        <pc:chgData name="Amit Duwal" userId="S::kce075bct006@khwopa.edu.np::6413a44c-ae69-4194-a38e-261e030026db" providerId="AD" clId="Web-{6AFFE4B0-3795-4979-B748-FA415C3193D2}" dt="2022-03-09T06:56:33.613" v="195" actId="20577"/>
        <pc:sldMkLst>
          <pc:docMk/>
          <pc:sldMk cId="1383378335" sldId="337"/>
        </pc:sldMkLst>
        <pc:spChg chg="add del">
          <ac:chgData name="Amit Duwal" userId="S::kce075bct006@khwopa.edu.np::6413a44c-ae69-4194-a38e-261e030026db" providerId="AD" clId="Web-{6AFFE4B0-3795-4979-B748-FA415C3193D2}" dt="2022-03-09T06:56:16.706" v="182"/>
          <ac:spMkLst>
            <pc:docMk/>
            <pc:sldMk cId="1383378335" sldId="337"/>
            <ac:spMk id="2" creationId="{33BBAF2F-EEA2-4D69-B967-1EC67BA5364A}"/>
          </ac:spMkLst>
        </pc:spChg>
        <pc:spChg chg="del">
          <ac:chgData name="Amit Duwal" userId="S::kce075bct006@khwopa.edu.np::6413a44c-ae69-4194-a38e-261e030026db" providerId="AD" clId="Web-{6AFFE4B0-3795-4979-B748-FA415C3193D2}" dt="2022-03-09T06:54:37.970" v="179"/>
          <ac:spMkLst>
            <pc:docMk/>
            <pc:sldMk cId="1383378335" sldId="337"/>
            <ac:spMk id="3" creationId="{8283EAB7-8649-4035-8CF1-C2A08827047A}"/>
          </ac:spMkLst>
        </pc:spChg>
        <pc:spChg chg="mod ord">
          <ac:chgData name="Amit Duwal" userId="S::kce075bct006@khwopa.edu.np::6413a44c-ae69-4194-a38e-261e030026db" providerId="AD" clId="Web-{6AFFE4B0-3795-4979-B748-FA415C3193D2}" dt="2022-03-09T06:56:16.706" v="182"/>
          <ac:spMkLst>
            <pc:docMk/>
            <pc:sldMk cId="1383378335" sldId="337"/>
            <ac:spMk id="4" creationId="{1CFF3D4C-E93C-4AB9-82E0-4C48CD088A02}"/>
          </ac:spMkLst>
        </pc:spChg>
        <pc:spChg chg="mod">
          <ac:chgData name="Amit Duwal" userId="S::kce075bct006@khwopa.edu.np::6413a44c-ae69-4194-a38e-261e030026db" providerId="AD" clId="Web-{6AFFE4B0-3795-4979-B748-FA415C3193D2}" dt="2022-03-09T06:56:16.706" v="182"/>
          <ac:spMkLst>
            <pc:docMk/>
            <pc:sldMk cId="1383378335" sldId="337"/>
            <ac:spMk id="5" creationId="{0F696CFD-1985-4796-A992-E561BAA26575}"/>
          </ac:spMkLst>
        </pc:spChg>
        <pc:spChg chg="add mod">
          <ac:chgData name="Amit Duwal" userId="S::kce075bct006@khwopa.edu.np::6413a44c-ae69-4194-a38e-261e030026db" providerId="AD" clId="Web-{6AFFE4B0-3795-4979-B748-FA415C3193D2}" dt="2022-03-09T06:56:33.613" v="195" actId="20577"/>
          <ac:spMkLst>
            <pc:docMk/>
            <pc:sldMk cId="1383378335" sldId="337"/>
            <ac:spMk id="10" creationId="{2358EB71-BA97-4BF0-B4FE-FA290BF8FDD5}"/>
          </ac:spMkLst>
        </pc:spChg>
        <pc:spChg chg="add del">
          <ac:chgData name="Amit Duwal" userId="S::kce075bct006@khwopa.edu.np::6413a44c-ae69-4194-a38e-261e030026db" providerId="AD" clId="Web-{6AFFE4B0-3795-4979-B748-FA415C3193D2}" dt="2022-03-09T06:56:16.690" v="181"/>
          <ac:spMkLst>
            <pc:docMk/>
            <pc:sldMk cId="1383378335" sldId="337"/>
            <ac:spMk id="11" creationId="{388DD50E-1D2D-48C6-A470-79FB7F337F8A}"/>
          </ac:spMkLst>
        </pc:spChg>
        <pc:spChg chg="add del">
          <ac:chgData name="Amit Duwal" userId="S::kce075bct006@khwopa.edu.np::6413a44c-ae69-4194-a38e-261e030026db" providerId="AD" clId="Web-{6AFFE4B0-3795-4979-B748-FA415C3193D2}" dt="2022-03-09T06:56:16.690" v="181"/>
          <ac:spMkLst>
            <pc:docMk/>
            <pc:sldMk cId="1383378335" sldId="337"/>
            <ac:spMk id="13" creationId="{85F279D6-ED25-4D3F-9479-8ABB21867D9B}"/>
          </ac:spMkLst>
        </pc:spChg>
        <pc:spChg chg="add del">
          <ac:chgData name="Amit Duwal" userId="S::kce075bct006@khwopa.edu.np::6413a44c-ae69-4194-a38e-261e030026db" providerId="AD" clId="Web-{6AFFE4B0-3795-4979-B748-FA415C3193D2}" dt="2022-03-09T06:56:16.690" v="181"/>
          <ac:spMkLst>
            <pc:docMk/>
            <pc:sldMk cId="1383378335" sldId="337"/>
            <ac:spMk id="15" creationId="{38D0B1B4-C487-47EF-B7D0-421066454CB6}"/>
          </ac:spMkLst>
        </pc:spChg>
        <pc:spChg chg="add del">
          <ac:chgData name="Amit Duwal" userId="S::kce075bct006@khwopa.edu.np::6413a44c-ae69-4194-a38e-261e030026db" providerId="AD" clId="Web-{6AFFE4B0-3795-4979-B748-FA415C3193D2}" dt="2022-03-09T06:56:16.690" v="181"/>
          <ac:spMkLst>
            <pc:docMk/>
            <pc:sldMk cId="1383378335" sldId="337"/>
            <ac:spMk id="17" creationId="{0214736A-03B2-4B91-B0AF-B21213F3B9DF}"/>
          </ac:spMkLst>
        </pc:spChg>
        <pc:spChg chg="add">
          <ac:chgData name="Amit Duwal" userId="S::kce075bct006@khwopa.edu.np::6413a44c-ae69-4194-a38e-261e030026db" providerId="AD" clId="Web-{6AFFE4B0-3795-4979-B748-FA415C3193D2}" dt="2022-03-09T06:56:16.706" v="182"/>
          <ac:spMkLst>
            <pc:docMk/>
            <pc:sldMk cId="1383378335" sldId="337"/>
            <ac:spMk id="19" creationId="{9F33B405-D785-4738-B1C0-6A0AA5E98286}"/>
          </ac:spMkLst>
        </pc:spChg>
        <pc:spChg chg="add">
          <ac:chgData name="Amit Duwal" userId="S::kce075bct006@khwopa.edu.np::6413a44c-ae69-4194-a38e-261e030026db" providerId="AD" clId="Web-{6AFFE4B0-3795-4979-B748-FA415C3193D2}" dt="2022-03-09T06:56:16.706" v="182"/>
          <ac:spMkLst>
            <pc:docMk/>
            <pc:sldMk cId="1383378335" sldId="337"/>
            <ac:spMk id="20" creationId="{643780CE-2BE5-46F6-97B2-60DF30217ED3}"/>
          </ac:spMkLst>
        </pc:spChg>
        <pc:spChg chg="add">
          <ac:chgData name="Amit Duwal" userId="S::kce075bct006@khwopa.edu.np::6413a44c-ae69-4194-a38e-261e030026db" providerId="AD" clId="Web-{6AFFE4B0-3795-4979-B748-FA415C3193D2}" dt="2022-03-09T06:56:16.706" v="182"/>
          <ac:spMkLst>
            <pc:docMk/>
            <pc:sldMk cId="1383378335" sldId="337"/>
            <ac:spMk id="21" creationId="{4233DC0E-DE6C-4FB6-A529-51B162641AB8}"/>
          </ac:spMkLst>
        </pc:spChg>
        <pc:spChg chg="add">
          <ac:chgData name="Amit Duwal" userId="S::kce075bct006@khwopa.edu.np::6413a44c-ae69-4194-a38e-261e030026db" providerId="AD" clId="Web-{6AFFE4B0-3795-4979-B748-FA415C3193D2}" dt="2022-03-09T06:56:16.706" v="182"/>
          <ac:spMkLst>
            <pc:docMk/>
            <pc:sldMk cId="1383378335" sldId="337"/>
            <ac:spMk id="22" creationId="{61A87A49-68E6-459E-A5A6-46229FF42125}"/>
          </ac:spMkLst>
        </pc:spChg>
        <pc:spChg chg="add">
          <ac:chgData name="Amit Duwal" userId="S::kce075bct006@khwopa.edu.np::6413a44c-ae69-4194-a38e-261e030026db" providerId="AD" clId="Web-{6AFFE4B0-3795-4979-B748-FA415C3193D2}" dt="2022-03-09T06:56:16.706" v="182"/>
          <ac:spMkLst>
            <pc:docMk/>
            <pc:sldMk cId="1383378335" sldId="337"/>
            <ac:spMk id="23" creationId="{3870477F-E451-4BC3-863F-0E2FC572884B}"/>
          </ac:spMkLst>
        </pc:spChg>
        <pc:spChg chg="add">
          <ac:chgData name="Amit Duwal" userId="S::kce075bct006@khwopa.edu.np::6413a44c-ae69-4194-a38e-261e030026db" providerId="AD" clId="Web-{6AFFE4B0-3795-4979-B748-FA415C3193D2}" dt="2022-03-09T06:56:16.706" v="182"/>
          <ac:spMkLst>
            <pc:docMk/>
            <pc:sldMk cId="1383378335" sldId="337"/>
            <ac:spMk id="24" creationId="{F6ACD5FC-CAFE-48EB-B765-60EED2E052F0}"/>
          </ac:spMkLst>
        </pc:spChg>
        <pc:spChg chg="add">
          <ac:chgData name="Amit Duwal" userId="S::kce075bct006@khwopa.edu.np::6413a44c-ae69-4194-a38e-261e030026db" providerId="AD" clId="Web-{6AFFE4B0-3795-4979-B748-FA415C3193D2}" dt="2022-03-09T06:56:16.706" v="182"/>
          <ac:spMkLst>
            <pc:docMk/>
            <pc:sldMk cId="1383378335" sldId="337"/>
            <ac:spMk id="25" creationId="{B4A81DE1-E2BC-4A31-99EE-71350421B0EA}"/>
          </ac:spMkLst>
        </pc:spChg>
        <pc:spChg chg="add">
          <ac:chgData name="Amit Duwal" userId="S::kce075bct006@khwopa.edu.np::6413a44c-ae69-4194-a38e-261e030026db" providerId="AD" clId="Web-{6AFFE4B0-3795-4979-B748-FA415C3193D2}" dt="2022-03-09T06:56:16.706" v="182"/>
          <ac:spMkLst>
            <pc:docMk/>
            <pc:sldMk cId="1383378335" sldId="337"/>
            <ac:spMk id="26" creationId="{33BBAF2F-EEA2-4D69-B967-1EC67BA5364A}"/>
          </ac:spMkLst>
        </pc:spChg>
        <pc:picChg chg="add mod ord">
          <ac:chgData name="Amit Duwal" userId="S::kce075bct006@khwopa.edu.np::6413a44c-ae69-4194-a38e-261e030026db" providerId="AD" clId="Web-{6AFFE4B0-3795-4979-B748-FA415C3193D2}" dt="2022-03-09T06:56:16.706" v="182"/>
          <ac:picMkLst>
            <pc:docMk/>
            <pc:sldMk cId="1383378335" sldId="337"/>
            <ac:picMk id="6" creationId="{BDDC6FE6-23D2-440D-97B1-4E6CD230FBE2}"/>
          </ac:picMkLst>
        </pc:picChg>
      </pc:sldChg>
      <pc:sldChg chg="addSp delSp modSp new mod setBg setClrOvrMap">
        <pc:chgData name="Amit Duwal" userId="S::kce075bct006@khwopa.edu.np::6413a44c-ae69-4194-a38e-261e030026db" providerId="AD" clId="Web-{6AFFE4B0-3795-4979-B748-FA415C3193D2}" dt="2022-03-09T07:06:06.234" v="363" actId="20577"/>
        <pc:sldMkLst>
          <pc:docMk/>
          <pc:sldMk cId="347455785" sldId="338"/>
        </pc:sldMkLst>
        <pc:spChg chg="mod">
          <ac:chgData name="Amit Duwal" userId="S::kce075bct006@khwopa.edu.np::6413a44c-ae69-4194-a38e-261e030026db" providerId="AD" clId="Web-{6AFFE4B0-3795-4979-B748-FA415C3193D2}" dt="2022-03-09T06:57:18.207" v="206" actId="20577"/>
          <ac:spMkLst>
            <pc:docMk/>
            <pc:sldMk cId="347455785" sldId="338"/>
            <ac:spMk id="2" creationId="{1CD9EB35-5B61-4F7C-8637-993C5A942199}"/>
          </ac:spMkLst>
        </pc:spChg>
        <pc:spChg chg="del">
          <ac:chgData name="Amit Duwal" userId="S::kce075bct006@khwopa.edu.np::6413a44c-ae69-4194-a38e-261e030026db" providerId="AD" clId="Web-{6AFFE4B0-3795-4979-B748-FA415C3193D2}" dt="2022-03-09T06:56:46.675" v="196"/>
          <ac:spMkLst>
            <pc:docMk/>
            <pc:sldMk cId="347455785" sldId="338"/>
            <ac:spMk id="3" creationId="{A5ADA9C8-8020-42B5-9A35-F4B6EE700E59}"/>
          </ac:spMkLst>
        </pc:spChg>
        <pc:spChg chg="mod ord">
          <ac:chgData name="Amit Duwal" userId="S::kce075bct006@khwopa.edu.np::6413a44c-ae69-4194-a38e-261e030026db" providerId="AD" clId="Web-{6AFFE4B0-3795-4979-B748-FA415C3193D2}" dt="2022-03-09T06:57:01.410" v="199"/>
          <ac:spMkLst>
            <pc:docMk/>
            <pc:sldMk cId="347455785" sldId="338"/>
            <ac:spMk id="4" creationId="{9F9CA84E-21A6-4096-94C4-76E2CF8EE3D4}"/>
          </ac:spMkLst>
        </pc:spChg>
        <pc:spChg chg="mod">
          <ac:chgData name="Amit Duwal" userId="S::kce075bct006@khwopa.edu.np::6413a44c-ae69-4194-a38e-261e030026db" providerId="AD" clId="Web-{6AFFE4B0-3795-4979-B748-FA415C3193D2}" dt="2022-03-09T06:57:01.410" v="199"/>
          <ac:spMkLst>
            <pc:docMk/>
            <pc:sldMk cId="347455785" sldId="338"/>
            <ac:spMk id="5" creationId="{95B88855-642F-45E6-A553-7F74A8FDCB2F}"/>
          </ac:spMkLst>
        </pc:spChg>
        <pc:spChg chg="add mod">
          <ac:chgData name="Amit Duwal" userId="S::kce075bct006@khwopa.edu.np::6413a44c-ae69-4194-a38e-261e030026db" providerId="AD" clId="Web-{6AFFE4B0-3795-4979-B748-FA415C3193D2}" dt="2022-03-09T07:06:06.234" v="363" actId="20577"/>
          <ac:spMkLst>
            <pc:docMk/>
            <pc:sldMk cId="347455785" sldId="338"/>
            <ac:spMk id="10" creationId="{7574BBBA-C282-42D9-B603-C50259ABE899}"/>
          </ac:spMkLst>
        </pc:spChg>
        <pc:spChg chg="add">
          <ac:chgData name="Amit Duwal" userId="S::kce075bct006@khwopa.edu.np::6413a44c-ae69-4194-a38e-261e030026db" providerId="AD" clId="Web-{6AFFE4B0-3795-4979-B748-FA415C3193D2}" dt="2022-03-09T06:57:01.410" v="199"/>
          <ac:spMkLst>
            <pc:docMk/>
            <pc:sldMk cId="347455785" sldId="338"/>
            <ac:spMk id="13" creationId="{F70C2B8F-6B1B-46D5-86E6-40F36C695FC2}"/>
          </ac:spMkLst>
        </pc:spChg>
        <pc:spChg chg="add del">
          <ac:chgData name="Amit Duwal" userId="S::kce075bct006@khwopa.edu.np::6413a44c-ae69-4194-a38e-261e030026db" providerId="AD" clId="Web-{6AFFE4B0-3795-4979-B748-FA415C3193D2}" dt="2022-03-09T06:57:01.394" v="198"/>
          <ac:spMkLst>
            <pc:docMk/>
            <pc:sldMk cId="347455785" sldId="338"/>
            <ac:spMk id="15" creationId="{B8144315-1C5A-4185-A952-25D98D303D46}"/>
          </ac:spMkLst>
        </pc:spChg>
        <pc:spChg chg="add del">
          <ac:chgData name="Amit Duwal" userId="S::kce075bct006@khwopa.edu.np::6413a44c-ae69-4194-a38e-261e030026db" providerId="AD" clId="Web-{6AFFE4B0-3795-4979-B748-FA415C3193D2}" dt="2022-03-09T06:57:01.394" v="198"/>
          <ac:spMkLst>
            <pc:docMk/>
            <pc:sldMk cId="347455785" sldId="338"/>
            <ac:spMk id="17" creationId="{11CAC6F2-0806-417B-BF5D-5AEF6195FA49}"/>
          </ac:spMkLst>
        </pc:spChg>
        <pc:spChg chg="add del">
          <ac:chgData name="Amit Duwal" userId="S::kce075bct006@khwopa.edu.np::6413a44c-ae69-4194-a38e-261e030026db" providerId="AD" clId="Web-{6AFFE4B0-3795-4979-B748-FA415C3193D2}" dt="2022-03-09T06:57:01.394" v="198"/>
          <ac:spMkLst>
            <pc:docMk/>
            <pc:sldMk cId="347455785" sldId="338"/>
            <ac:spMk id="19" creationId="{D4723B02-0AAB-4F6E-BA41-8ED99D559D93}"/>
          </ac:spMkLst>
        </pc:spChg>
        <pc:spChg chg="add">
          <ac:chgData name="Amit Duwal" userId="S::kce075bct006@khwopa.edu.np::6413a44c-ae69-4194-a38e-261e030026db" providerId="AD" clId="Web-{6AFFE4B0-3795-4979-B748-FA415C3193D2}" dt="2022-03-09T06:57:01.410" v="199"/>
          <ac:spMkLst>
            <pc:docMk/>
            <pc:sldMk cId="347455785" sldId="338"/>
            <ac:spMk id="21" creationId="{538A90C8-AE0E-4EBA-9AF8-EEDB206020E0}"/>
          </ac:spMkLst>
        </pc:spChg>
        <pc:spChg chg="add">
          <ac:chgData name="Amit Duwal" userId="S::kce075bct006@khwopa.edu.np::6413a44c-ae69-4194-a38e-261e030026db" providerId="AD" clId="Web-{6AFFE4B0-3795-4979-B748-FA415C3193D2}" dt="2022-03-09T06:57:01.410" v="199"/>
          <ac:spMkLst>
            <pc:docMk/>
            <pc:sldMk cId="347455785" sldId="338"/>
            <ac:spMk id="22" creationId="{DB521824-592C-476A-AB0A-CA0C6D1F3407}"/>
          </ac:spMkLst>
        </pc:spChg>
        <pc:spChg chg="add">
          <ac:chgData name="Amit Duwal" userId="S::kce075bct006@khwopa.edu.np::6413a44c-ae69-4194-a38e-261e030026db" providerId="AD" clId="Web-{6AFFE4B0-3795-4979-B748-FA415C3193D2}" dt="2022-03-09T06:57:01.410" v="199"/>
          <ac:spMkLst>
            <pc:docMk/>
            <pc:sldMk cId="347455785" sldId="338"/>
            <ac:spMk id="23" creationId="{A2749EFA-8EE4-4EB8-9424-8E593B9320AD}"/>
          </ac:spMkLst>
        </pc:spChg>
        <pc:spChg chg="add">
          <ac:chgData name="Amit Duwal" userId="S::kce075bct006@khwopa.edu.np::6413a44c-ae69-4194-a38e-261e030026db" providerId="AD" clId="Web-{6AFFE4B0-3795-4979-B748-FA415C3193D2}" dt="2022-03-09T06:57:01.410" v="199"/>
          <ac:spMkLst>
            <pc:docMk/>
            <pc:sldMk cId="347455785" sldId="338"/>
            <ac:spMk id="24" creationId="{B5C860C9-D4F9-4350-80DA-0D1CD36C7741}"/>
          </ac:spMkLst>
        </pc:spChg>
        <pc:grpChg chg="add del">
          <ac:chgData name="Amit Duwal" userId="S::kce075bct006@khwopa.edu.np::6413a44c-ae69-4194-a38e-261e030026db" providerId="AD" clId="Web-{6AFFE4B0-3795-4979-B748-FA415C3193D2}" dt="2022-03-09T06:57:01.394" v="198"/>
          <ac:grpSpMkLst>
            <pc:docMk/>
            <pc:sldMk cId="347455785" sldId="338"/>
            <ac:grpSpMk id="11" creationId="{4091D54B-59AB-4A5E-8E9E-0421BD66D4FB}"/>
          </ac:grpSpMkLst>
        </pc:grpChg>
        <pc:picChg chg="add mod ord">
          <ac:chgData name="Amit Duwal" userId="S::kce075bct006@khwopa.edu.np::6413a44c-ae69-4194-a38e-261e030026db" providerId="AD" clId="Web-{6AFFE4B0-3795-4979-B748-FA415C3193D2}" dt="2022-03-09T06:57:01.410" v="199"/>
          <ac:picMkLst>
            <pc:docMk/>
            <pc:sldMk cId="347455785" sldId="338"/>
            <ac:picMk id="6" creationId="{A2DB3C3B-12CD-439E-9BC7-AB8F3D76A9C9}"/>
          </ac:picMkLst>
        </pc:picChg>
      </pc:sldChg>
      <pc:sldChg chg="addSp modSp new mod setBg setClrOvrMap">
        <pc:chgData name="Amit Duwal" userId="S::kce075bct006@khwopa.edu.np::6413a44c-ae69-4194-a38e-261e030026db" providerId="AD" clId="Web-{6AFFE4B0-3795-4979-B748-FA415C3193D2}" dt="2022-03-09T07:10:56.474" v="401"/>
        <pc:sldMkLst>
          <pc:docMk/>
          <pc:sldMk cId="2360269119" sldId="339"/>
        </pc:sldMkLst>
        <pc:spChg chg="mod">
          <ac:chgData name="Amit Duwal" userId="S::kce075bct006@khwopa.edu.np::6413a44c-ae69-4194-a38e-261e030026db" providerId="AD" clId="Web-{6AFFE4B0-3795-4979-B748-FA415C3193D2}" dt="2022-03-09T07:10:56.474" v="401"/>
          <ac:spMkLst>
            <pc:docMk/>
            <pc:sldMk cId="2360269119" sldId="339"/>
            <ac:spMk id="2" creationId="{FDFE7C8E-5648-4845-9EAA-F9183B8CFB2A}"/>
          </ac:spMkLst>
        </pc:spChg>
        <pc:spChg chg="mod">
          <ac:chgData name="Amit Duwal" userId="S::kce075bct006@khwopa.edu.np::6413a44c-ae69-4194-a38e-261e030026db" providerId="AD" clId="Web-{6AFFE4B0-3795-4979-B748-FA415C3193D2}" dt="2022-03-09T07:10:56.474" v="401"/>
          <ac:spMkLst>
            <pc:docMk/>
            <pc:sldMk cId="2360269119" sldId="339"/>
            <ac:spMk id="3" creationId="{1A6B95CF-9018-460E-AF80-2A95785872EF}"/>
          </ac:spMkLst>
        </pc:spChg>
        <pc:spChg chg="mod ord">
          <ac:chgData name="Amit Duwal" userId="S::kce075bct006@khwopa.edu.np::6413a44c-ae69-4194-a38e-261e030026db" providerId="AD" clId="Web-{6AFFE4B0-3795-4979-B748-FA415C3193D2}" dt="2022-03-09T07:10:56.474" v="401"/>
          <ac:spMkLst>
            <pc:docMk/>
            <pc:sldMk cId="2360269119" sldId="339"/>
            <ac:spMk id="4" creationId="{C1AA6E77-52A7-4FFF-B5B4-D9A59C8AE818}"/>
          </ac:spMkLst>
        </pc:spChg>
        <pc:spChg chg="mod">
          <ac:chgData name="Amit Duwal" userId="S::kce075bct006@khwopa.edu.np::6413a44c-ae69-4194-a38e-261e030026db" providerId="AD" clId="Web-{6AFFE4B0-3795-4979-B748-FA415C3193D2}" dt="2022-03-09T07:10:56.474" v="401"/>
          <ac:spMkLst>
            <pc:docMk/>
            <pc:sldMk cId="2360269119" sldId="339"/>
            <ac:spMk id="5" creationId="{ABDDE805-3769-478C-B262-B7E693C745B8}"/>
          </ac:spMkLst>
        </pc:spChg>
        <pc:spChg chg="add">
          <ac:chgData name="Amit Duwal" userId="S::kce075bct006@khwopa.edu.np::6413a44c-ae69-4194-a38e-261e030026db" providerId="AD" clId="Web-{6AFFE4B0-3795-4979-B748-FA415C3193D2}" dt="2022-03-09T07:10:56.474" v="401"/>
          <ac:spMkLst>
            <pc:docMk/>
            <pc:sldMk cId="2360269119" sldId="339"/>
            <ac:spMk id="10" creationId="{C314C310-850D-4491-AA52-C75BEA68B68C}"/>
          </ac:spMkLst>
        </pc:spChg>
        <pc:grpChg chg="add">
          <ac:chgData name="Amit Duwal" userId="S::kce075bct006@khwopa.edu.np::6413a44c-ae69-4194-a38e-261e030026db" providerId="AD" clId="Web-{6AFFE4B0-3795-4979-B748-FA415C3193D2}" dt="2022-03-09T07:10:56.474" v="401"/>
          <ac:grpSpMkLst>
            <pc:docMk/>
            <pc:sldMk cId="2360269119" sldId="339"/>
            <ac:grpSpMk id="12" creationId="{D4EC3799-3F52-48CE-85CC-83AED368EB42}"/>
          </ac:grpSpMkLst>
        </pc:grpChg>
        <pc:cxnChg chg="add">
          <ac:chgData name="Amit Duwal" userId="S::kce075bct006@khwopa.edu.np::6413a44c-ae69-4194-a38e-261e030026db" providerId="AD" clId="Web-{6AFFE4B0-3795-4979-B748-FA415C3193D2}" dt="2022-03-09T07:10:56.474" v="401"/>
          <ac:cxnSpMkLst>
            <pc:docMk/>
            <pc:sldMk cId="2360269119" sldId="339"/>
            <ac:cxnSpMk id="16" creationId="{789E20C7-BB50-4317-93C7-90C8ED80B275}"/>
          </ac:cxnSpMkLst>
        </pc:cxnChg>
      </pc:sldChg>
      <pc:sldChg chg="addSp modSp new mod setBg setClrOvrMap">
        <pc:chgData name="Amit Duwal" userId="S::kce075bct006@khwopa.edu.np::6413a44c-ae69-4194-a38e-261e030026db" providerId="AD" clId="Web-{6AFFE4B0-3795-4979-B748-FA415C3193D2}" dt="2022-03-09T07:14:49.510" v="472" actId="20577"/>
        <pc:sldMkLst>
          <pc:docMk/>
          <pc:sldMk cId="3653122617" sldId="340"/>
        </pc:sldMkLst>
        <pc:spChg chg="mod">
          <ac:chgData name="Amit Duwal" userId="S::kce075bct006@khwopa.edu.np::6413a44c-ae69-4194-a38e-261e030026db" providerId="AD" clId="Web-{6AFFE4B0-3795-4979-B748-FA415C3193D2}" dt="2022-03-09T07:13:57.978" v="460"/>
          <ac:spMkLst>
            <pc:docMk/>
            <pc:sldMk cId="3653122617" sldId="340"/>
            <ac:spMk id="2" creationId="{1C687EBB-4E48-426C-9F5D-9D1FC28E6E12}"/>
          </ac:spMkLst>
        </pc:spChg>
        <pc:spChg chg="mod">
          <ac:chgData name="Amit Duwal" userId="S::kce075bct006@khwopa.edu.np::6413a44c-ae69-4194-a38e-261e030026db" providerId="AD" clId="Web-{6AFFE4B0-3795-4979-B748-FA415C3193D2}" dt="2022-03-09T07:14:49.510" v="472" actId="20577"/>
          <ac:spMkLst>
            <pc:docMk/>
            <pc:sldMk cId="3653122617" sldId="340"/>
            <ac:spMk id="3" creationId="{F9073BAA-88D7-4974-8C3E-932AE3A353DF}"/>
          </ac:spMkLst>
        </pc:spChg>
        <pc:spChg chg="mod ord">
          <ac:chgData name="Amit Duwal" userId="S::kce075bct006@khwopa.edu.np::6413a44c-ae69-4194-a38e-261e030026db" providerId="AD" clId="Web-{6AFFE4B0-3795-4979-B748-FA415C3193D2}" dt="2022-03-09T07:13:57.978" v="460"/>
          <ac:spMkLst>
            <pc:docMk/>
            <pc:sldMk cId="3653122617" sldId="340"/>
            <ac:spMk id="4" creationId="{8D6F751B-0796-4374-B275-BE9275E9D19F}"/>
          </ac:spMkLst>
        </pc:spChg>
        <pc:spChg chg="mod">
          <ac:chgData name="Amit Duwal" userId="S::kce075bct006@khwopa.edu.np::6413a44c-ae69-4194-a38e-261e030026db" providerId="AD" clId="Web-{6AFFE4B0-3795-4979-B748-FA415C3193D2}" dt="2022-03-09T07:13:57.978" v="460"/>
          <ac:spMkLst>
            <pc:docMk/>
            <pc:sldMk cId="3653122617" sldId="340"/>
            <ac:spMk id="5" creationId="{DEC20FAA-AA82-47FB-B474-15B5B9F53200}"/>
          </ac:spMkLst>
        </pc:spChg>
        <pc:spChg chg="add">
          <ac:chgData name="Amit Duwal" userId="S::kce075bct006@khwopa.edu.np::6413a44c-ae69-4194-a38e-261e030026db" providerId="AD" clId="Web-{6AFFE4B0-3795-4979-B748-FA415C3193D2}" dt="2022-03-09T07:13:57.978" v="460"/>
          <ac:spMkLst>
            <pc:docMk/>
            <pc:sldMk cId="3653122617" sldId="340"/>
            <ac:spMk id="10" creationId="{C314C310-850D-4491-AA52-C75BEA68B68C}"/>
          </ac:spMkLst>
        </pc:spChg>
        <pc:grpChg chg="add">
          <ac:chgData name="Amit Duwal" userId="S::kce075bct006@khwopa.edu.np::6413a44c-ae69-4194-a38e-261e030026db" providerId="AD" clId="Web-{6AFFE4B0-3795-4979-B748-FA415C3193D2}" dt="2022-03-09T07:13:57.978" v="460"/>
          <ac:grpSpMkLst>
            <pc:docMk/>
            <pc:sldMk cId="3653122617" sldId="340"/>
            <ac:grpSpMk id="12" creationId="{D4EC3799-3F52-48CE-85CC-83AED368EB42}"/>
          </ac:grpSpMkLst>
        </pc:grpChg>
        <pc:cxnChg chg="add">
          <ac:chgData name="Amit Duwal" userId="S::kce075bct006@khwopa.edu.np::6413a44c-ae69-4194-a38e-261e030026db" providerId="AD" clId="Web-{6AFFE4B0-3795-4979-B748-FA415C3193D2}" dt="2022-03-09T07:13:57.978" v="460"/>
          <ac:cxnSpMkLst>
            <pc:docMk/>
            <pc:sldMk cId="3653122617" sldId="340"/>
            <ac:cxnSpMk id="16" creationId="{789E20C7-BB50-4317-93C7-90C8ED80B275}"/>
          </ac:cxnSpMkLst>
        </pc:cxnChg>
      </pc:sldChg>
      <pc:sldChg chg="addSp modSp new">
        <pc:chgData name="Amit Duwal" userId="S::kce075bct006@khwopa.edu.np::6413a44c-ae69-4194-a38e-261e030026db" providerId="AD" clId="Web-{6AFFE4B0-3795-4979-B748-FA415C3193D2}" dt="2022-03-09T07:20:53.799" v="554" actId="14100"/>
        <pc:sldMkLst>
          <pc:docMk/>
          <pc:sldMk cId="711771285" sldId="341"/>
        </pc:sldMkLst>
        <pc:spChg chg="mod">
          <ac:chgData name="Amit Duwal" userId="S::kce075bct006@khwopa.edu.np::6413a44c-ae69-4194-a38e-261e030026db" providerId="AD" clId="Web-{6AFFE4B0-3795-4979-B748-FA415C3193D2}" dt="2022-03-09T07:17:19.138" v="497" actId="20577"/>
          <ac:spMkLst>
            <pc:docMk/>
            <pc:sldMk cId="711771285" sldId="341"/>
            <ac:spMk id="2" creationId="{C6E0962E-C81A-40F1-8DBF-17AFF0797CC6}"/>
          </ac:spMkLst>
        </pc:spChg>
        <pc:spChg chg="mod">
          <ac:chgData name="Amit Duwal" userId="S::kce075bct006@khwopa.edu.np::6413a44c-ae69-4194-a38e-261e030026db" providerId="AD" clId="Web-{6AFFE4B0-3795-4979-B748-FA415C3193D2}" dt="2022-03-09T07:20:40.705" v="549" actId="20577"/>
          <ac:spMkLst>
            <pc:docMk/>
            <pc:sldMk cId="711771285" sldId="341"/>
            <ac:spMk id="3" creationId="{324FEE94-F0C2-487F-A515-7A95295E4AD0}"/>
          </ac:spMkLst>
        </pc:spChg>
        <pc:picChg chg="add mod">
          <ac:chgData name="Amit Duwal" userId="S::kce075bct006@khwopa.edu.np::6413a44c-ae69-4194-a38e-261e030026db" providerId="AD" clId="Web-{6AFFE4B0-3795-4979-B748-FA415C3193D2}" dt="2022-03-09T07:20:53.799" v="554" actId="14100"/>
          <ac:picMkLst>
            <pc:docMk/>
            <pc:sldMk cId="711771285" sldId="341"/>
            <ac:picMk id="6" creationId="{11907CB2-1ED3-45A2-948A-9AAE9EE455F1}"/>
          </ac:picMkLst>
        </pc:picChg>
      </pc:sldChg>
      <pc:sldChg chg="modSp new">
        <pc:chgData name="Amit Duwal" userId="S::kce075bct006@khwopa.edu.np::6413a44c-ae69-4194-a38e-261e030026db" providerId="AD" clId="Web-{6AFFE4B0-3795-4979-B748-FA415C3193D2}" dt="2022-03-09T07:31:08.983" v="631" actId="20577"/>
        <pc:sldMkLst>
          <pc:docMk/>
          <pc:sldMk cId="2744047126" sldId="342"/>
        </pc:sldMkLst>
        <pc:spChg chg="mod">
          <ac:chgData name="Amit Duwal" userId="S::kce075bct006@khwopa.edu.np::6413a44c-ae69-4194-a38e-261e030026db" providerId="AD" clId="Web-{6AFFE4B0-3795-4979-B748-FA415C3193D2}" dt="2022-03-09T07:22:30.691" v="569" actId="20577"/>
          <ac:spMkLst>
            <pc:docMk/>
            <pc:sldMk cId="2744047126" sldId="342"/>
            <ac:spMk id="2" creationId="{6515E23A-6378-4489-9A1E-255E5579205F}"/>
          </ac:spMkLst>
        </pc:spChg>
        <pc:spChg chg="mod">
          <ac:chgData name="Amit Duwal" userId="S::kce075bct006@khwopa.edu.np::6413a44c-ae69-4194-a38e-261e030026db" providerId="AD" clId="Web-{6AFFE4B0-3795-4979-B748-FA415C3193D2}" dt="2022-03-09T07:31:08.983" v="631" actId="20577"/>
          <ac:spMkLst>
            <pc:docMk/>
            <pc:sldMk cId="2744047126" sldId="342"/>
            <ac:spMk id="3" creationId="{CD734B43-3773-495F-A29E-DC7E8A92497A}"/>
          </ac:spMkLst>
        </pc:spChg>
      </pc:sldChg>
      <pc:sldChg chg="modSp new">
        <pc:chgData name="Amit Duwal" userId="S::kce075bct006@khwopa.edu.np::6413a44c-ae69-4194-a38e-261e030026db" providerId="AD" clId="Web-{6AFFE4B0-3795-4979-B748-FA415C3193D2}" dt="2022-03-09T07:34:14.097" v="681" actId="20577"/>
        <pc:sldMkLst>
          <pc:docMk/>
          <pc:sldMk cId="2979236417" sldId="343"/>
        </pc:sldMkLst>
        <pc:spChg chg="mod">
          <ac:chgData name="Amit Duwal" userId="S::kce075bct006@khwopa.edu.np::6413a44c-ae69-4194-a38e-261e030026db" providerId="AD" clId="Web-{6AFFE4B0-3795-4979-B748-FA415C3193D2}" dt="2022-03-09T07:34:14.097" v="681" actId="20577"/>
          <ac:spMkLst>
            <pc:docMk/>
            <pc:sldMk cId="2979236417" sldId="343"/>
            <ac:spMk id="2" creationId="{A71D049F-F059-4B90-8966-D2FA25CB868B}"/>
          </ac:spMkLst>
        </pc:spChg>
        <pc:spChg chg="mod">
          <ac:chgData name="Amit Duwal" userId="S::kce075bct006@khwopa.edu.np::6413a44c-ae69-4194-a38e-261e030026db" providerId="AD" clId="Web-{6AFFE4B0-3795-4979-B748-FA415C3193D2}" dt="2022-03-09T07:33:45.487" v="646" actId="20577"/>
          <ac:spMkLst>
            <pc:docMk/>
            <pc:sldMk cId="2979236417" sldId="343"/>
            <ac:spMk id="3" creationId="{A2FD4753-B4FD-4FDE-BB0D-D89030C5095F}"/>
          </ac:spMkLst>
        </pc:spChg>
      </pc:sldChg>
    </pc:docChg>
  </pc:docChgLst>
  <pc:docChgLst>
    <pc:chgData name="Amit Duwal" userId="S::kce075bct006@khwopa.edu.np::6413a44c-ae69-4194-a38e-261e030026db" providerId="AD" clId="Web-{244C0032-995C-4411-BEEA-A63A71CAFFD0}"/>
    <pc:docChg chg="addSld delSld modSld">
      <pc:chgData name="Amit Duwal" userId="S::kce075bct006@khwopa.edu.np::6413a44c-ae69-4194-a38e-261e030026db" providerId="AD" clId="Web-{244C0032-995C-4411-BEEA-A63A71CAFFD0}" dt="2022-01-22T06:57:23.474" v="585"/>
      <pc:docMkLst>
        <pc:docMk/>
      </pc:docMkLst>
      <pc:sldChg chg="modSp">
        <pc:chgData name="Amit Duwal" userId="S::kce075bct006@khwopa.edu.np::6413a44c-ae69-4194-a38e-261e030026db" providerId="AD" clId="Web-{244C0032-995C-4411-BEEA-A63A71CAFFD0}" dt="2022-01-22T06:01:20.934" v="38" actId="20577"/>
        <pc:sldMkLst>
          <pc:docMk/>
          <pc:sldMk cId="279972223" sldId="256"/>
        </pc:sldMkLst>
        <pc:spChg chg="mod">
          <ac:chgData name="Amit Duwal" userId="S::kce075bct006@khwopa.edu.np::6413a44c-ae69-4194-a38e-261e030026db" providerId="AD" clId="Web-{244C0032-995C-4411-BEEA-A63A71CAFFD0}" dt="2022-01-22T05:58:55.806" v="10" actId="20577"/>
          <ac:spMkLst>
            <pc:docMk/>
            <pc:sldMk cId="279972223" sldId="256"/>
            <ac:spMk id="2" creationId="{00000000-0000-0000-0000-000000000000}"/>
          </ac:spMkLst>
        </pc:spChg>
        <pc:spChg chg="mod">
          <ac:chgData name="Amit Duwal" userId="S::kce075bct006@khwopa.edu.np::6413a44c-ae69-4194-a38e-261e030026db" providerId="AD" clId="Web-{244C0032-995C-4411-BEEA-A63A71CAFFD0}" dt="2022-01-22T06:01:20.934" v="38" actId="20577"/>
          <ac:spMkLst>
            <pc:docMk/>
            <pc:sldMk cId="279972223" sldId="256"/>
            <ac:spMk id="3" creationId="{00000000-0000-0000-0000-000000000000}"/>
          </ac:spMkLst>
        </pc:spChg>
        <pc:picChg chg="mod">
          <ac:chgData name="Amit Duwal" userId="S::kce075bct006@khwopa.edu.np::6413a44c-ae69-4194-a38e-261e030026db" providerId="AD" clId="Web-{244C0032-995C-4411-BEEA-A63A71CAFFD0}" dt="2022-01-22T05:59:10.838" v="12" actId="14100"/>
          <ac:picMkLst>
            <pc:docMk/>
            <pc:sldMk cId="279972223" sldId="256"/>
            <ac:picMk id="18" creationId="{8F2F4B94-B912-411C-98AD-5FEBF81BF756}"/>
          </ac:picMkLst>
        </pc:picChg>
      </pc:sldChg>
      <pc:sldChg chg="modSp">
        <pc:chgData name="Amit Duwal" userId="S::kce075bct006@khwopa.edu.np::6413a44c-ae69-4194-a38e-261e030026db" providerId="AD" clId="Web-{244C0032-995C-4411-BEEA-A63A71CAFFD0}" dt="2022-01-22T06:12:04.498" v="112" actId="20577"/>
        <pc:sldMkLst>
          <pc:docMk/>
          <pc:sldMk cId="665855193" sldId="259"/>
        </pc:sldMkLst>
        <pc:spChg chg="mod">
          <ac:chgData name="Amit Duwal" userId="S::kce075bct006@khwopa.edu.np::6413a44c-ae69-4194-a38e-261e030026db" providerId="AD" clId="Web-{244C0032-995C-4411-BEEA-A63A71CAFFD0}" dt="2022-01-22T06:12:04.498" v="112" actId="20577"/>
          <ac:spMkLst>
            <pc:docMk/>
            <pc:sldMk cId="665855193" sldId="259"/>
            <ac:spMk id="2" creationId="{00000000-0000-0000-0000-000000000000}"/>
          </ac:spMkLst>
        </pc:spChg>
        <pc:graphicFrameChg chg="modGraphic">
          <ac:chgData name="Amit Duwal" userId="S::kce075bct006@khwopa.edu.np::6413a44c-ae69-4194-a38e-261e030026db" providerId="AD" clId="Web-{244C0032-995C-4411-BEEA-A63A71CAFFD0}" dt="2022-01-22T06:11:48.810" v="111" actId="20577"/>
          <ac:graphicFrameMkLst>
            <pc:docMk/>
            <pc:sldMk cId="665855193" sldId="259"/>
            <ac:graphicFrameMk id="6" creationId="{523A39C8-1825-46BA-BD7A-DCC38EC7A05F}"/>
          </ac:graphicFrameMkLst>
        </pc:graphicFrameChg>
      </pc:sldChg>
      <pc:sldChg chg="modSp">
        <pc:chgData name="Amit Duwal" userId="S::kce075bct006@khwopa.edu.np::6413a44c-ae69-4194-a38e-261e030026db" providerId="AD" clId="Web-{244C0032-995C-4411-BEEA-A63A71CAFFD0}" dt="2022-01-22T06:26:22.388" v="364" actId="20577"/>
        <pc:sldMkLst>
          <pc:docMk/>
          <pc:sldMk cId="2578813975" sldId="260"/>
        </pc:sldMkLst>
        <pc:spChg chg="mod">
          <ac:chgData name="Amit Duwal" userId="S::kce075bct006@khwopa.edu.np::6413a44c-ae69-4194-a38e-261e030026db" providerId="AD" clId="Web-{244C0032-995C-4411-BEEA-A63A71CAFFD0}" dt="2022-01-22T06:26:22.388" v="364" actId="20577"/>
          <ac:spMkLst>
            <pc:docMk/>
            <pc:sldMk cId="2578813975" sldId="260"/>
            <ac:spMk id="3" creationId="{00000000-0000-0000-0000-000000000000}"/>
          </ac:spMkLst>
        </pc:spChg>
      </pc:sldChg>
      <pc:sldChg chg="modSp">
        <pc:chgData name="Amit Duwal" userId="S::kce075bct006@khwopa.edu.np::6413a44c-ae69-4194-a38e-261e030026db" providerId="AD" clId="Web-{244C0032-995C-4411-BEEA-A63A71CAFFD0}" dt="2022-01-22T06:28:46.375" v="405" actId="20577"/>
        <pc:sldMkLst>
          <pc:docMk/>
          <pc:sldMk cId="2453313741" sldId="265"/>
        </pc:sldMkLst>
        <pc:graphicFrameChg chg="mod modGraphic">
          <ac:chgData name="Amit Duwal" userId="S::kce075bct006@khwopa.edu.np::6413a44c-ae69-4194-a38e-261e030026db" providerId="AD" clId="Web-{244C0032-995C-4411-BEEA-A63A71CAFFD0}" dt="2022-01-22T06:28:46.375" v="405" actId="20577"/>
          <ac:graphicFrameMkLst>
            <pc:docMk/>
            <pc:sldMk cId="2453313741" sldId="265"/>
            <ac:graphicFrameMk id="5" creationId="{C7AD4A4D-4ED6-496E-9662-17E4BBF83ECC}"/>
          </ac:graphicFrameMkLst>
        </pc:graphicFrameChg>
      </pc:sldChg>
      <pc:sldChg chg="modSp">
        <pc:chgData name="Amit Duwal" userId="S::kce075bct006@khwopa.edu.np::6413a44c-ae69-4194-a38e-261e030026db" providerId="AD" clId="Web-{244C0032-995C-4411-BEEA-A63A71CAFFD0}" dt="2022-01-22T06:30:52.220" v="510" actId="20577"/>
        <pc:sldMkLst>
          <pc:docMk/>
          <pc:sldMk cId="3268995986" sldId="266"/>
        </pc:sldMkLst>
        <pc:spChg chg="mod">
          <ac:chgData name="Amit Duwal" userId="S::kce075bct006@khwopa.edu.np::6413a44c-ae69-4194-a38e-261e030026db" providerId="AD" clId="Web-{244C0032-995C-4411-BEEA-A63A71CAFFD0}" dt="2022-01-22T06:30:52.220" v="510" actId="20577"/>
          <ac:spMkLst>
            <pc:docMk/>
            <pc:sldMk cId="3268995986" sldId="266"/>
            <ac:spMk id="3" creationId="{00000000-0000-0000-0000-000000000000}"/>
          </ac:spMkLst>
        </pc:spChg>
      </pc:sldChg>
      <pc:sldChg chg="modSp">
        <pc:chgData name="Amit Duwal" userId="S::kce075bct006@khwopa.edu.np::6413a44c-ae69-4194-a38e-261e030026db" providerId="AD" clId="Web-{244C0032-995C-4411-BEEA-A63A71CAFFD0}" dt="2022-01-22T06:32:05.050" v="531" actId="20577"/>
        <pc:sldMkLst>
          <pc:docMk/>
          <pc:sldMk cId="4160939403" sldId="267"/>
        </pc:sldMkLst>
        <pc:graphicFrameChg chg="modGraphic">
          <ac:chgData name="Amit Duwal" userId="S::kce075bct006@khwopa.edu.np::6413a44c-ae69-4194-a38e-261e030026db" providerId="AD" clId="Web-{244C0032-995C-4411-BEEA-A63A71CAFFD0}" dt="2022-01-22T06:32:05.050" v="531" actId="20577"/>
          <ac:graphicFrameMkLst>
            <pc:docMk/>
            <pc:sldMk cId="4160939403" sldId="267"/>
            <ac:graphicFrameMk id="5" creationId="{3FED193C-5753-4457-9D5A-EE738D3CE9A7}"/>
          </ac:graphicFrameMkLst>
        </pc:graphicFrameChg>
      </pc:sldChg>
      <pc:sldChg chg="del">
        <pc:chgData name="Amit Duwal" userId="S::kce075bct006@khwopa.edu.np::6413a44c-ae69-4194-a38e-261e030026db" providerId="AD" clId="Web-{244C0032-995C-4411-BEEA-A63A71CAFFD0}" dt="2022-01-22T06:44:02.413" v="562"/>
        <pc:sldMkLst>
          <pc:docMk/>
          <pc:sldMk cId="342893455" sldId="269"/>
        </pc:sldMkLst>
      </pc:sldChg>
      <pc:sldChg chg="del">
        <pc:chgData name="Amit Duwal" userId="S::kce075bct006@khwopa.edu.np::6413a44c-ae69-4194-a38e-261e030026db" providerId="AD" clId="Web-{244C0032-995C-4411-BEEA-A63A71CAFFD0}" dt="2022-01-22T06:44:06.710" v="563"/>
        <pc:sldMkLst>
          <pc:docMk/>
          <pc:sldMk cId="336758313" sldId="270"/>
        </pc:sldMkLst>
      </pc:sldChg>
      <pc:sldChg chg="del">
        <pc:chgData name="Amit Duwal" userId="S::kce075bct006@khwopa.edu.np::6413a44c-ae69-4194-a38e-261e030026db" providerId="AD" clId="Web-{244C0032-995C-4411-BEEA-A63A71CAFFD0}" dt="2022-01-22T06:44:10.257" v="564"/>
        <pc:sldMkLst>
          <pc:docMk/>
          <pc:sldMk cId="1667667490" sldId="271"/>
        </pc:sldMkLst>
      </pc:sldChg>
      <pc:sldChg chg="del">
        <pc:chgData name="Amit Duwal" userId="S::kce075bct006@khwopa.edu.np::6413a44c-ae69-4194-a38e-261e030026db" providerId="AD" clId="Web-{244C0032-995C-4411-BEEA-A63A71CAFFD0}" dt="2022-01-22T06:44:13.945" v="565"/>
        <pc:sldMkLst>
          <pc:docMk/>
          <pc:sldMk cId="1071966162" sldId="272"/>
        </pc:sldMkLst>
      </pc:sldChg>
      <pc:sldChg chg="modSp">
        <pc:chgData name="Amit Duwal" userId="S::kce075bct006@khwopa.edu.np::6413a44c-ae69-4194-a38e-261e030026db" providerId="AD" clId="Web-{244C0032-995C-4411-BEEA-A63A71CAFFD0}" dt="2022-01-22T06:44:42.398" v="573" actId="20577"/>
        <pc:sldMkLst>
          <pc:docMk/>
          <pc:sldMk cId="3008091669" sldId="274"/>
        </pc:sldMkLst>
        <pc:graphicFrameChg chg="modGraphic">
          <ac:chgData name="Amit Duwal" userId="S::kce075bct006@khwopa.edu.np::6413a44c-ae69-4194-a38e-261e030026db" providerId="AD" clId="Web-{244C0032-995C-4411-BEEA-A63A71CAFFD0}" dt="2022-01-22T06:44:42.398" v="573" actId="20577"/>
          <ac:graphicFrameMkLst>
            <pc:docMk/>
            <pc:sldMk cId="3008091669" sldId="274"/>
            <ac:graphicFrameMk id="5" creationId="{539E869D-2C95-4F8F-B6EA-C223D0E1409D}"/>
          </ac:graphicFrameMkLst>
        </pc:graphicFrameChg>
      </pc:sldChg>
      <pc:sldChg chg="modSp">
        <pc:chgData name="Amit Duwal" userId="S::kce075bct006@khwopa.edu.np::6413a44c-ae69-4194-a38e-261e030026db" providerId="AD" clId="Web-{244C0032-995C-4411-BEEA-A63A71CAFFD0}" dt="2022-01-22T06:45:20.196" v="582" actId="20577"/>
        <pc:sldMkLst>
          <pc:docMk/>
          <pc:sldMk cId="330113356" sldId="276"/>
        </pc:sldMkLst>
        <pc:spChg chg="mod">
          <ac:chgData name="Amit Duwal" userId="S::kce075bct006@khwopa.edu.np::6413a44c-ae69-4194-a38e-261e030026db" providerId="AD" clId="Web-{244C0032-995C-4411-BEEA-A63A71CAFFD0}" dt="2022-01-22T06:45:20.196" v="582" actId="20577"/>
          <ac:spMkLst>
            <pc:docMk/>
            <pc:sldMk cId="330113356" sldId="276"/>
            <ac:spMk id="3" creationId="{00000000-0000-0000-0000-000000000000}"/>
          </ac:spMkLst>
        </pc:spChg>
      </pc:sldChg>
      <pc:sldChg chg="addSp delSp modSp">
        <pc:chgData name="Amit Duwal" userId="S::kce075bct006@khwopa.edu.np::6413a44c-ae69-4194-a38e-261e030026db" providerId="AD" clId="Web-{244C0032-995C-4411-BEEA-A63A71CAFFD0}" dt="2022-01-22T06:22:57.494" v="201" actId="20577"/>
        <pc:sldMkLst>
          <pc:docMk/>
          <pc:sldMk cId="4194905872" sldId="278"/>
        </pc:sldMkLst>
        <pc:spChg chg="add del mod">
          <ac:chgData name="Amit Duwal" userId="S::kce075bct006@khwopa.edu.np::6413a44c-ae69-4194-a38e-261e030026db" providerId="AD" clId="Web-{244C0032-995C-4411-BEEA-A63A71CAFFD0}" dt="2022-01-22T06:22:57.494" v="201" actId="20577"/>
          <ac:spMkLst>
            <pc:docMk/>
            <pc:sldMk cId="4194905872" sldId="278"/>
            <ac:spMk id="2" creationId="{00000000-0000-0000-0000-000000000000}"/>
          </ac:spMkLst>
        </pc:spChg>
        <pc:spChg chg="add del mod">
          <ac:chgData name="Amit Duwal" userId="S::kce075bct006@khwopa.edu.np::6413a44c-ae69-4194-a38e-261e030026db" providerId="AD" clId="Web-{244C0032-995C-4411-BEEA-A63A71CAFFD0}" dt="2022-01-22T06:22:28.040" v="182"/>
          <ac:spMkLst>
            <pc:docMk/>
            <pc:sldMk cId="4194905872" sldId="278"/>
            <ac:spMk id="12" creationId="{BF21B675-8413-46D9-8D3B-BF7EB68877D2}"/>
          </ac:spMkLst>
        </pc:spChg>
        <pc:spChg chg="add del mod">
          <ac:chgData name="Amit Duwal" userId="S::kce075bct006@khwopa.edu.np::6413a44c-ae69-4194-a38e-261e030026db" providerId="AD" clId="Web-{244C0032-995C-4411-BEEA-A63A71CAFFD0}" dt="2022-01-22T06:22:26.806" v="181"/>
          <ac:spMkLst>
            <pc:docMk/>
            <pc:sldMk cId="4194905872" sldId="278"/>
            <ac:spMk id="14" creationId="{5D962306-88AA-48DD-9AB7-9E89D7618B2B}"/>
          </ac:spMkLst>
        </pc:spChg>
        <pc:picChg chg="add del">
          <ac:chgData name="Amit Duwal" userId="S::kce075bct006@khwopa.edu.np::6413a44c-ae69-4194-a38e-261e030026db" providerId="AD" clId="Web-{244C0032-995C-4411-BEEA-A63A71CAFFD0}" dt="2022-01-22T06:22:28.040" v="182"/>
          <ac:picMkLst>
            <pc:docMk/>
            <pc:sldMk cId="4194905872" sldId="278"/>
            <ac:picMk id="4" creationId="{00000000-0000-0000-0000-000000000000}"/>
          </ac:picMkLst>
        </pc:picChg>
      </pc:sldChg>
      <pc:sldChg chg="modSp">
        <pc:chgData name="Amit Duwal" userId="S::kce075bct006@khwopa.edu.np::6413a44c-ae69-4194-a38e-261e030026db" providerId="AD" clId="Web-{244C0032-995C-4411-BEEA-A63A71CAFFD0}" dt="2022-01-22T06:42:30.037" v="559" actId="20577"/>
        <pc:sldMkLst>
          <pc:docMk/>
          <pc:sldMk cId="2125904345" sldId="280"/>
        </pc:sldMkLst>
        <pc:spChg chg="mod">
          <ac:chgData name="Amit Duwal" userId="S::kce075bct006@khwopa.edu.np::6413a44c-ae69-4194-a38e-261e030026db" providerId="AD" clId="Web-{244C0032-995C-4411-BEEA-A63A71CAFFD0}" dt="2022-01-22T06:41:05.692" v="544" actId="20577"/>
          <ac:spMkLst>
            <pc:docMk/>
            <pc:sldMk cId="2125904345" sldId="280"/>
            <ac:spMk id="2" creationId="{5FC71A36-F31C-49C1-B173-0F4177A14449}"/>
          </ac:spMkLst>
        </pc:spChg>
        <pc:graphicFrameChg chg="modGraphic">
          <ac:chgData name="Amit Duwal" userId="S::kce075bct006@khwopa.edu.np::6413a44c-ae69-4194-a38e-261e030026db" providerId="AD" clId="Web-{244C0032-995C-4411-BEEA-A63A71CAFFD0}" dt="2022-01-22T06:42:30.037" v="559" actId="20577"/>
          <ac:graphicFrameMkLst>
            <pc:docMk/>
            <pc:sldMk cId="2125904345" sldId="280"/>
            <ac:graphicFrameMk id="5" creationId="{25BB1D7B-FBCF-4398-A4D3-AA10CE4BFB95}"/>
          </ac:graphicFrameMkLst>
        </pc:graphicFrameChg>
      </pc:sldChg>
      <pc:sldChg chg="addSp delSp modSp">
        <pc:chgData name="Amit Duwal" userId="S::kce075bct006@khwopa.edu.np::6413a44c-ae69-4194-a38e-261e030026db" providerId="AD" clId="Web-{244C0032-995C-4411-BEEA-A63A71CAFFD0}" dt="2022-01-22T06:40:38.113" v="534"/>
        <pc:sldMkLst>
          <pc:docMk/>
          <pc:sldMk cId="963027072" sldId="281"/>
        </pc:sldMkLst>
        <pc:spChg chg="add del mod">
          <ac:chgData name="Amit Duwal" userId="S::kce075bct006@khwopa.edu.np::6413a44c-ae69-4194-a38e-261e030026db" providerId="AD" clId="Web-{244C0032-995C-4411-BEEA-A63A71CAFFD0}" dt="2022-01-22T06:40:33.660" v="533"/>
          <ac:spMkLst>
            <pc:docMk/>
            <pc:sldMk cId="963027072" sldId="281"/>
            <ac:spMk id="3" creationId="{CA15F1A2-E35E-45F0-9250-96124A0ED3F0}"/>
          </ac:spMkLst>
        </pc:spChg>
        <pc:spChg chg="mod ord">
          <ac:chgData name="Amit Duwal" userId="S::kce075bct006@khwopa.edu.np::6413a44c-ae69-4194-a38e-261e030026db" providerId="AD" clId="Web-{244C0032-995C-4411-BEEA-A63A71CAFFD0}" dt="2022-01-22T06:40:38.113" v="534"/>
          <ac:spMkLst>
            <pc:docMk/>
            <pc:sldMk cId="963027072" sldId="281"/>
            <ac:spMk id="7" creationId="{00000000-0000-0000-0000-000000000000}"/>
          </ac:spMkLst>
        </pc:spChg>
        <pc:spChg chg="mod">
          <ac:chgData name="Amit Duwal" userId="S::kce075bct006@khwopa.edu.np::6413a44c-ae69-4194-a38e-261e030026db" providerId="AD" clId="Web-{244C0032-995C-4411-BEEA-A63A71CAFFD0}" dt="2022-01-22T06:40:38.113" v="534"/>
          <ac:spMkLst>
            <pc:docMk/>
            <pc:sldMk cId="963027072" sldId="281"/>
            <ac:spMk id="8" creationId="{00000000-0000-0000-0000-000000000000}"/>
          </ac:spMkLst>
        </pc:spChg>
        <pc:spChg chg="del">
          <ac:chgData name="Amit Duwal" userId="S::kce075bct006@khwopa.edu.np::6413a44c-ae69-4194-a38e-261e030026db" providerId="AD" clId="Web-{244C0032-995C-4411-BEEA-A63A71CAFFD0}" dt="2022-01-22T06:40:38.113" v="534"/>
          <ac:spMkLst>
            <pc:docMk/>
            <pc:sldMk cId="963027072" sldId="281"/>
            <ac:spMk id="9" creationId="{388DD50E-1D2D-48C6-A470-79FB7F337F8A}"/>
          </ac:spMkLst>
        </pc:spChg>
        <pc:spChg chg="del">
          <ac:chgData name="Amit Duwal" userId="S::kce075bct006@khwopa.edu.np::6413a44c-ae69-4194-a38e-261e030026db" providerId="AD" clId="Web-{244C0032-995C-4411-BEEA-A63A71CAFFD0}" dt="2022-01-22T06:40:38.113" v="534"/>
          <ac:spMkLst>
            <pc:docMk/>
            <pc:sldMk cId="963027072" sldId="281"/>
            <ac:spMk id="11" creationId="{85F279D6-ED25-4D3F-9479-8ABB21867D9B}"/>
          </ac:spMkLst>
        </pc:spChg>
        <pc:spChg chg="del">
          <ac:chgData name="Amit Duwal" userId="S::kce075bct006@khwopa.edu.np::6413a44c-ae69-4194-a38e-261e030026db" providerId="AD" clId="Web-{244C0032-995C-4411-BEEA-A63A71CAFFD0}" dt="2022-01-22T06:40:38.113" v="534"/>
          <ac:spMkLst>
            <pc:docMk/>
            <pc:sldMk cId="963027072" sldId="281"/>
            <ac:spMk id="13" creationId="{38D0B1B4-C487-47EF-B7D0-421066454CB6}"/>
          </ac:spMkLst>
        </pc:spChg>
        <pc:spChg chg="del">
          <ac:chgData name="Amit Duwal" userId="S::kce075bct006@khwopa.edu.np::6413a44c-ae69-4194-a38e-261e030026db" providerId="AD" clId="Web-{244C0032-995C-4411-BEEA-A63A71CAFFD0}" dt="2022-01-22T06:40:38.113" v="534"/>
          <ac:spMkLst>
            <pc:docMk/>
            <pc:sldMk cId="963027072" sldId="281"/>
            <ac:spMk id="15" creationId="{0214736A-03B2-4B91-B0AF-B21213F3B9DF}"/>
          </ac:spMkLst>
        </pc:spChg>
        <pc:spChg chg="add">
          <ac:chgData name="Amit Duwal" userId="S::kce075bct006@khwopa.edu.np::6413a44c-ae69-4194-a38e-261e030026db" providerId="AD" clId="Web-{244C0032-995C-4411-BEEA-A63A71CAFFD0}" dt="2022-01-22T06:40:38.113" v="534"/>
          <ac:spMkLst>
            <pc:docMk/>
            <pc:sldMk cId="963027072" sldId="281"/>
            <ac:spMk id="20" creationId="{388DD50E-1D2D-48C6-A470-79FB7F337F8A}"/>
          </ac:spMkLst>
        </pc:spChg>
        <pc:spChg chg="add">
          <ac:chgData name="Amit Duwal" userId="S::kce075bct006@khwopa.edu.np::6413a44c-ae69-4194-a38e-261e030026db" providerId="AD" clId="Web-{244C0032-995C-4411-BEEA-A63A71CAFFD0}" dt="2022-01-22T06:40:38.113" v="534"/>
          <ac:spMkLst>
            <pc:docMk/>
            <pc:sldMk cId="963027072" sldId="281"/>
            <ac:spMk id="22" creationId="{4F78DAAE-B0C3-49A3-8AB1-AD2FF0E3686F}"/>
          </ac:spMkLst>
        </pc:spChg>
        <pc:spChg chg="add">
          <ac:chgData name="Amit Duwal" userId="S::kce075bct006@khwopa.edu.np::6413a44c-ae69-4194-a38e-261e030026db" providerId="AD" clId="Web-{244C0032-995C-4411-BEEA-A63A71CAFFD0}" dt="2022-01-22T06:40:38.113" v="534"/>
          <ac:spMkLst>
            <pc:docMk/>
            <pc:sldMk cId="963027072" sldId="281"/>
            <ac:spMk id="24" creationId="{F6A8A81D-3338-4B0F-A26F-A3D259D27681}"/>
          </ac:spMkLst>
        </pc:spChg>
        <pc:spChg chg="add">
          <ac:chgData name="Amit Duwal" userId="S::kce075bct006@khwopa.edu.np::6413a44c-ae69-4194-a38e-261e030026db" providerId="AD" clId="Web-{244C0032-995C-4411-BEEA-A63A71CAFFD0}" dt="2022-01-22T06:40:38.113" v="534"/>
          <ac:spMkLst>
            <pc:docMk/>
            <pc:sldMk cId="963027072" sldId="281"/>
            <ac:spMk id="26" creationId="{40155665-7CE2-4939-AE5E-020DC1D20753}"/>
          </ac:spMkLst>
        </pc:spChg>
        <pc:picChg chg="del">
          <ac:chgData name="Amit Duwal" userId="S::kce075bct006@khwopa.edu.np::6413a44c-ae69-4194-a38e-261e030026db" providerId="AD" clId="Web-{244C0032-995C-4411-BEEA-A63A71CAFFD0}" dt="2022-01-22T06:40:31.800" v="532"/>
          <ac:picMkLst>
            <pc:docMk/>
            <pc:sldMk cId="963027072" sldId="281"/>
            <ac:picMk id="4" creationId="{BC0E4AB2-1BF9-4882-AD40-B7F2B1D5734F}"/>
          </ac:picMkLst>
        </pc:picChg>
        <pc:picChg chg="add mod ord">
          <ac:chgData name="Amit Duwal" userId="S::kce075bct006@khwopa.edu.np::6413a44c-ae69-4194-a38e-261e030026db" providerId="AD" clId="Web-{244C0032-995C-4411-BEEA-A63A71CAFFD0}" dt="2022-01-22T06:40:38.113" v="534"/>
          <ac:picMkLst>
            <pc:docMk/>
            <pc:sldMk cId="963027072" sldId="281"/>
            <ac:picMk id="5" creationId="{D195381B-D8A1-41C1-B09A-3CFFDEBF769D}"/>
          </ac:picMkLst>
        </pc:picChg>
      </pc:sldChg>
      <pc:sldChg chg="addSp delSp modSp del">
        <pc:chgData name="Amit Duwal" userId="S::kce075bct006@khwopa.edu.np::6413a44c-ae69-4194-a38e-261e030026db" providerId="AD" clId="Web-{244C0032-995C-4411-BEEA-A63A71CAFFD0}" dt="2022-01-22T06:43:57.569" v="561"/>
        <pc:sldMkLst>
          <pc:docMk/>
          <pc:sldMk cId="1676290916" sldId="282"/>
        </pc:sldMkLst>
        <pc:spChg chg="add mod">
          <ac:chgData name="Amit Duwal" userId="S::kce075bct006@khwopa.edu.np::6413a44c-ae69-4194-a38e-261e030026db" providerId="AD" clId="Web-{244C0032-995C-4411-BEEA-A63A71CAFFD0}" dt="2022-01-22T06:43:48.397" v="560"/>
          <ac:spMkLst>
            <pc:docMk/>
            <pc:sldMk cId="1676290916" sldId="282"/>
            <ac:spMk id="7" creationId="{CA204F21-7599-4F61-81C8-3518B3B8877D}"/>
          </ac:spMkLst>
        </pc:spChg>
        <pc:picChg chg="del">
          <ac:chgData name="Amit Duwal" userId="S::kce075bct006@khwopa.edu.np::6413a44c-ae69-4194-a38e-261e030026db" providerId="AD" clId="Web-{244C0032-995C-4411-BEEA-A63A71CAFFD0}" dt="2022-01-22T06:43:48.397" v="560"/>
          <ac:picMkLst>
            <pc:docMk/>
            <pc:sldMk cId="1676290916" sldId="282"/>
            <ac:picMk id="4" creationId="{EEBE85DA-7774-48FD-80C1-B885AD35793F}"/>
          </ac:picMkLst>
        </pc:picChg>
      </pc:sldChg>
      <pc:sldChg chg="modSp new">
        <pc:chgData name="Amit Duwal" userId="S::kce075bct006@khwopa.edu.np::6413a44c-ae69-4194-a38e-261e030026db" providerId="AD" clId="Web-{244C0032-995C-4411-BEEA-A63A71CAFFD0}" dt="2022-01-22T06:21:34.961" v="178" actId="20577"/>
        <pc:sldMkLst>
          <pc:docMk/>
          <pc:sldMk cId="3258585420" sldId="284"/>
        </pc:sldMkLst>
        <pc:spChg chg="mod">
          <ac:chgData name="Amit Duwal" userId="S::kce075bct006@khwopa.edu.np::6413a44c-ae69-4194-a38e-261e030026db" providerId="AD" clId="Web-{244C0032-995C-4411-BEEA-A63A71CAFFD0}" dt="2022-01-22T06:16:39.097" v="119" actId="20577"/>
          <ac:spMkLst>
            <pc:docMk/>
            <pc:sldMk cId="3258585420" sldId="284"/>
            <ac:spMk id="2" creationId="{C22FDF93-AC82-4ACA-91CE-95245400526D}"/>
          </ac:spMkLst>
        </pc:spChg>
        <pc:spChg chg="mod">
          <ac:chgData name="Amit Duwal" userId="S::kce075bct006@khwopa.edu.np::6413a44c-ae69-4194-a38e-261e030026db" providerId="AD" clId="Web-{244C0032-995C-4411-BEEA-A63A71CAFFD0}" dt="2022-01-22T06:21:34.961" v="178" actId="20577"/>
          <ac:spMkLst>
            <pc:docMk/>
            <pc:sldMk cId="3258585420" sldId="284"/>
            <ac:spMk id="3" creationId="{9B845000-DFCA-4C64-A582-5A9CB109A82F}"/>
          </ac:spMkLst>
        </pc:spChg>
      </pc:sldChg>
      <pc:sldChg chg="addSp delSp modSp new mod setBg setClrOvrMap">
        <pc:chgData name="Amit Duwal" userId="S::kce075bct006@khwopa.edu.np::6413a44c-ae69-4194-a38e-261e030026db" providerId="AD" clId="Web-{244C0032-995C-4411-BEEA-A63A71CAFFD0}" dt="2022-01-22T06:57:23.474" v="585"/>
        <pc:sldMkLst>
          <pc:docMk/>
          <pc:sldMk cId="603244876" sldId="285"/>
        </pc:sldMkLst>
        <pc:spChg chg="del">
          <ac:chgData name="Amit Duwal" userId="S::kce075bct006@khwopa.edu.np::6413a44c-ae69-4194-a38e-261e030026db" providerId="AD" clId="Web-{244C0032-995C-4411-BEEA-A63A71CAFFD0}" dt="2022-01-22T06:57:23.474" v="585"/>
          <ac:spMkLst>
            <pc:docMk/>
            <pc:sldMk cId="603244876" sldId="285"/>
            <ac:spMk id="2" creationId="{8A1D6634-5990-40A2-9B84-7B675FF8FC5F}"/>
          </ac:spMkLst>
        </pc:spChg>
        <pc:spChg chg="del">
          <ac:chgData name="Amit Duwal" userId="S::kce075bct006@khwopa.edu.np::6413a44c-ae69-4194-a38e-261e030026db" providerId="AD" clId="Web-{244C0032-995C-4411-BEEA-A63A71CAFFD0}" dt="2022-01-22T06:57:19.036" v="584"/>
          <ac:spMkLst>
            <pc:docMk/>
            <pc:sldMk cId="603244876" sldId="285"/>
            <ac:spMk id="3" creationId="{8B8649A4-9F63-451D-9411-CF728709A9C5}"/>
          </ac:spMkLst>
        </pc:spChg>
        <pc:spChg chg="mod">
          <ac:chgData name="Amit Duwal" userId="S::kce075bct006@khwopa.edu.np::6413a44c-ae69-4194-a38e-261e030026db" providerId="AD" clId="Web-{244C0032-995C-4411-BEEA-A63A71CAFFD0}" dt="2022-01-22T06:57:23.474" v="585"/>
          <ac:spMkLst>
            <pc:docMk/>
            <pc:sldMk cId="603244876" sldId="285"/>
            <ac:spMk id="4" creationId="{B515114B-413F-4513-8FAE-3D0B0B96CA58}"/>
          </ac:spMkLst>
        </pc:spChg>
        <pc:spChg chg="mod">
          <ac:chgData name="Amit Duwal" userId="S::kce075bct006@khwopa.edu.np::6413a44c-ae69-4194-a38e-261e030026db" providerId="AD" clId="Web-{244C0032-995C-4411-BEEA-A63A71CAFFD0}" dt="2022-01-22T06:57:23.474" v="585"/>
          <ac:spMkLst>
            <pc:docMk/>
            <pc:sldMk cId="603244876" sldId="285"/>
            <ac:spMk id="5" creationId="{74CCB102-C33A-42D6-9927-6134773BF38B}"/>
          </ac:spMkLst>
        </pc:spChg>
        <pc:spChg chg="add">
          <ac:chgData name="Amit Duwal" userId="S::kce075bct006@khwopa.edu.np::6413a44c-ae69-4194-a38e-261e030026db" providerId="AD" clId="Web-{244C0032-995C-4411-BEEA-A63A71CAFFD0}" dt="2022-01-22T06:57:23.474" v="585"/>
          <ac:spMkLst>
            <pc:docMk/>
            <pc:sldMk cId="603244876" sldId="285"/>
            <ac:spMk id="11" creationId="{388DD50E-1D2D-48C6-A470-79FB7F337F8A}"/>
          </ac:spMkLst>
        </pc:spChg>
        <pc:spChg chg="add">
          <ac:chgData name="Amit Duwal" userId="S::kce075bct006@khwopa.edu.np::6413a44c-ae69-4194-a38e-261e030026db" providerId="AD" clId="Web-{244C0032-995C-4411-BEEA-A63A71CAFFD0}" dt="2022-01-22T06:57:23.474" v="585"/>
          <ac:spMkLst>
            <pc:docMk/>
            <pc:sldMk cId="603244876" sldId="285"/>
            <ac:spMk id="13" creationId="{786DE8A2-E45F-4163-B246-A5162E17BE1F}"/>
          </ac:spMkLst>
        </pc:spChg>
        <pc:spChg chg="add">
          <ac:chgData name="Amit Duwal" userId="S::kce075bct006@khwopa.edu.np::6413a44c-ae69-4194-a38e-261e030026db" providerId="AD" clId="Web-{244C0032-995C-4411-BEEA-A63A71CAFFD0}" dt="2022-01-22T06:57:23.474" v="585"/>
          <ac:spMkLst>
            <pc:docMk/>
            <pc:sldMk cId="603244876" sldId="285"/>
            <ac:spMk id="15" creationId="{CC88A9C7-37B3-4341-BF1A-E8F3049ECB19}"/>
          </ac:spMkLst>
        </pc:spChg>
        <pc:picChg chg="add mod ord">
          <ac:chgData name="Amit Duwal" userId="S::kce075bct006@khwopa.edu.np::6413a44c-ae69-4194-a38e-261e030026db" providerId="AD" clId="Web-{244C0032-995C-4411-BEEA-A63A71CAFFD0}" dt="2022-01-22T06:57:23.474" v="585"/>
          <ac:picMkLst>
            <pc:docMk/>
            <pc:sldMk cId="603244876" sldId="285"/>
            <ac:picMk id="6" creationId="{F68A31D2-4C24-469A-AB0E-75AD2DF5CCB3}"/>
          </ac:picMkLst>
        </pc:picChg>
      </pc:sldChg>
    </pc:docChg>
  </pc:docChgLst>
  <pc:docChgLst>
    <pc:chgData name="Amit Duwal" userId="S::kce075bct006@khwopa.edu.np::6413a44c-ae69-4194-a38e-261e030026db" providerId="AD" clId="Web-{C8BF9F68-BA35-42B6-93BF-1F0EAEB0CBC9}"/>
    <pc:docChg chg="addSld delSld modSld">
      <pc:chgData name="Amit Duwal" userId="S::kce075bct006@khwopa.edu.np::6413a44c-ae69-4194-a38e-261e030026db" providerId="AD" clId="Web-{C8BF9F68-BA35-42B6-93BF-1F0EAEB0CBC9}" dt="2021-12-14T06:03:57.092" v="430"/>
      <pc:docMkLst>
        <pc:docMk/>
      </pc:docMkLst>
      <pc:sldChg chg="addSp delSp modSp del mod setBg">
        <pc:chgData name="Amit Duwal" userId="S::kce075bct006@khwopa.edu.np::6413a44c-ae69-4194-a38e-261e030026db" providerId="AD" clId="Web-{C8BF9F68-BA35-42B6-93BF-1F0EAEB0CBC9}" dt="2021-12-14T05:39:20.725" v="348"/>
        <pc:sldMkLst>
          <pc:docMk/>
          <pc:sldMk cId="1829341585" sldId="263"/>
        </pc:sldMkLst>
        <pc:spChg chg="mod">
          <ac:chgData name="Amit Duwal" userId="S::kce075bct006@khwopa.edu.np::6413a44c-ae69-4194-a38e-261e030026db" providerId="AD" clId="Web-{C8BF9F68-BA35-42B6-93BF-1F0EAEB0CBC9}" dt="2021-12-14T05:38:58.224" v="345" actId="20577"/>
          <ac:spMkLst>
            <pc:docMk/>
            <pc:sldMk cId="1829341585" sldId="263"/>
            <ac:spMk id="2" creationId="{00000000-0000-0000-0000-000000000000}"/>
          </ac:spMkLst>
        </pc:spChg>
        <pc:spChg chg="add del mod">
          <ac:chgData name="Amit Duwal" userId="S::kce075bct006@khwopa.edu.np::6413a44c-ae69-4194-a38e-261e030026db" providerId="AD" clId="Web-{C8BF9F68-BA35-42B6-93BF-1F0EAEB0CBC9}" dt="2021-12-14T05:38:56.724" v="330"/>
          <ac:spMkLst>
            <pc:docMk/>
            <pc:sldMk cId="1829341585" sldId="263"/>
            <ac:spMk id="5" creationId="{9BE149B5-7B71-4E5F-8DF1-333C30A8A3F7}"/>
          </ac:spMkLst>
        </pc:spChg>
        <pc:spChg chg="add del">
          <ac:chgData name="Amit Duwal" userId="S::kce075bct006@khwopa.edu.np::6413a44c-ae69-4194-a38e-261e030026db" providerId="AD" clId="Web-{C8BF9F68-BA35-42B6-93BF-1F0EAEB0CBC9}" dt="2021-12-14T05:38:56.724" v="330"/>
          <ac:spMkLst>
            <pc:docMk/>
            <pc:sldMk cId="1829341585" sldId="263"/>
            <ac:spMk id="75" creationId="{B8144315-1C5A-4185-A952-25D98D303D46}"/>
          </ac:spMkLst>
        </pc:spChg>
        <pc:spChg chg="add del">
          <ac:chgData name="Amit Duwal" userId="S::kce075bct006@khwopa.edu.np::6413a44c-ae69-4194-a38e-261e030026db" providerId="AD" clId="Web-{C8BF9F68-BA35-42B6-93BF-1F0EAEB0CBC9}" dt="2021-12-14T05:38:56.724" v="330"/>
          <ac:spMkLst>
            <pc:docMk/>
            <pc:sldMk cId="1829341585" sldId="263"/>
            <ac:spMk id="77" creationId="{11CAC6F2-0806-417B-BF5D-5AEF6195FA49}"/>
          </ac:spMkLst>
        </pc:spChg>
        <pc:spChg chg="add del">
          <ac:chgData name="Amit Duwal" userId="S::kce075bct006@khwopa.edu.np::6413a44c-ae69-4194-a38e-261e030026db" providerId="AD" clId="Web-{C8BF9F68-BA35-42B6-93BF-1F0EAEB0CBC9}" dt="2021-12-14T05:38:56.724" v="330"/>
          <ac:spMkLst>
            <pc:docMk/>
            <pc:sldMk cId="1829341585" sldId="263"/>
            <ac:spMk id="79" creationId="{D4723B02-0AAB-4F6E-BA41-8ED99D559D93}"/>
          </ac:spMkLst>
        </pc:spChg>
        <pc:spChg chg="add del">
          <ac:chgData name="Amit Duwal" userId="S::kce075bct006@khwopa.edu.np::6413a44c-ae69-4194-a38e-261e030026db" providerId="AD" clId="Web-{C8BF9F68-BA35-42B6-93BF-1F0EAEB0CBC9}" dt="2021-12-14T05:38:56.724" v="330"/>
          <ac:spMkLst>
            <pc:docMk/>
            <pc:sldMk cId="1829341585" sldId="263"/>
            <ac:spMk id="88" creationId="{73C0A186-7444-4460-9C37-532E7671E99E}"/>
          </ac:spMkLst>
        </pc:spChg>
        <pc:spChg chg="add del">
          <ac:chgData name="Amit Duwal" userId="S::kce075bct006@khwopa.edu.np::6413a44c-ae69-4194-a38e-261e030026db" providerId="AD" clId="Web-{C8BF9F68-BA35-42B6-93BF-1F0EAEB0CBC9}" dt="2021-12-14T05:38:56.724" v="330"/>
          <ac:spMkLst>
            <pc:docMk/>
            <pc:sldMk cId="1829341585" sldId="263"/>
            <ac:spMk id="94" creationId="{029C0D00-401D-42B7-94D8-008C7DAA8E80}"/>
          </ac:spMkLst>
        </pc:spChg>
        <pc:grpChg chg="add del">
          <ac:chgData name="Amit Duwal" userId="S::kce075bct006@khwopa.edu.np::6413a44c-ae69-4194-a38e-261e030026db" providerId="AD" clId="Web-{C8BF9F68-BA35-42B6-93BF-1F0EAEB0CBC9}" dt="2021-12-14T05:38:56.724" v="330"/>
          <ac:grpSpMkLst>
            <pc:docMk/>
            <pc:sldMk cId="1829341585" sldId="263"/>
            <ac:grpSpMk id="71" creationId="{4091D54B-59AB-4A5E-8E9E-0421BD66D4FB}"/>
          </ac:grpSpMkLst>
        </pc:grpChg>
        <pc:grpChg chg="add del">
          <ac:chgData name="Amit Duwal" userId="S::kce075bct006@khwopa.edu.np::6413a44c-ae69-4194-a38e-261e030026db" providerId="AD" clId="Web-{C8BF9F68-BA35-42B6-93BF-1F0EAEB0CBC9}" dt="2021-12-14T05:38:56.724" v="330"/>
          <ac:grpSpMkLst>
            <pc:docMk/>
            <pc:sldMk cId="1829341585" sldId="263"/>
            <ac:grpSpMk id="84" creationId="{93E10248-AF0E-477D-B4D2-47C02CE4E353}"/>
          </ac:grpSpMkLst>
        </pc:grpChg>
        <pc:grpChg chg="add del">
          <ac:chgData name="Amit Duwal" userId="S::kce075bct006@khwopa.edu.np::6413a44c-ae69-4194-a38e-261e030026db" providerId="AD" clId="Web-{C8BF9F68-BA35-42B6-93BF-1F0EAEB0CBC9}" dt="2021-12-14T05:38:56.724" v="330"/>
          <ac:grpSpMkLst>
            <pc:docMk/>
            <pc:sldMk cId="1829341585" sldId="263"/>
            <ac:grpSpMk id="90" creationId="{5F72ECA3-2A46-4A5A-8330-12F7E22105BD}"/>
          </ac:grpSpMkLst>
        </pc:grpChg>
        <pc:picChg chg="del">
          <ac:chgData name="Amit Duwal" userId="S::kce075bct006@khwopa.edu.np::6413a44c-ae69-4194-a38e-261e030026db" providerId="AD" clId="Web-{C8BF9F68-BA35-42B6-93BF-1F0EAEB0CBC9}" dt="2021-12-14T04:58:25.213" v="312"/>
          <ac:picMkLst>
            <pc:docMk/>
            <pc:sldMk cId="1829341585" sldId="263"/>
            <ac:picMk id="4" creationId="{00000000-0000-0000-0000-000000000000}"/>
          </ac:picMkLst>
        </pc:picChg>
      </pc:sldChg>
      <pc:sldChg chg="add del">
        <pc:chgData name="Amit Duwal" userId="S::kce075bct006@khwopa.edu.np::6413a44c-ae69-4194-a38e-261e030026db" providerId="AD" clId="Web-{C8BF9F68-BA35-42B6-93BF-1F0EAEB0CBC9}" dt="2021-12-14T05:39:17.131" v="347"/>
        <pc:sldMkLst>
          <pc:docMk/>
          <pc:sldMk cId="2572614046" sldId="268"/>
        </pc:sldMkLst>
      </pc:sldChg>
      <pc:sldChg chg="new del">
        <pc:chgData name="Amit Duwal" userId="S::kce075bct006@khwopa.edu.np::6413a44c-ae69-4194-a38e-261e030026db" providerId="AD" clId="Web-{C8BF9F68-BA35-42B6-93BF-1F0EAEB0CBC9}" dt="2021-12-14T04:04:22.932" v="3"/>
        <pc:sldMkLst>
          <pc:docMk/>
          <pc:sldMk cId="130988692" sldId="279"/>
        </pc:sldMkLst>
      </pc:sldChg>
      <pc:sldChg chg="new del">
        <pc:chgData name="Amit Duwal" userId="S::kce075bct006@khwopa.edu.np::6413a44c-ae69-4194-a38e-261e030026db" providerId="AD" clId="Web-{C8BF9F68-BA35-42B6-93BF-1F0EAEB0CBC9}" dt="2021-12-14T03:51:01.166" v="1"/>
        <pc:sldMkLst>
          <pc:docMk/>
          <pc:sldMk cId="3004987522" sldId="279"/>
        </pc:sldMkLst>
      </pc:sldChg>
      <pc:sldChg chg="addSp delSp modSp new">
        <pc:chgData name="Amit Duwal" userId="S::kce075bct006@khwopa.edu.np::6413a44c-ae69-4194-a38e-261e030026db" providerId="AD" clId="Web-{C8BF9F68-BA35-42B6-93BF-1F0EAEB0CBC9}" dt="2021-12-14T04:57:09.321" v="311"/>
        <pc:sldMkLst>
          <pc:docMk/>
          <pc:sldMk cId="3989836829" sldId="279"/>
        </pc:sldMkLst>
        <pc:spChg chg="del">
          <ac:chgData name="Amit Duwal" userId="S::kce075bct006@khwopa.edu.np::6413a44c-ae69-4194-a38e-261e030026db" providerId="AD" clId="Web-{C8BF9F68-BA35-42B6-93BF-1F0EAEB0CBC9}" dt="2021-12-14T04:05:58.637" v="5"/>
          <ac:spMkLst>
            <pc:docMk/>
            <pc:sldMk cId="3989836829" sldId="279"/>
            <ac:spMk id="3" creationId="{639EA17D-A70B-4E79-BE5D-7300901C703C}"/>
          </ac:spMkLst>
        </pc:spChg>
        <pc:spChg chg="add del mod">
          <ac:chgData name="Amit Duwal" userId="S::kce075bct006@khwopa.edu.np::6413a44c-ae69-4194-a38e-261e030026db" providerId="AD" clId="Web-{C8BF9F68-BA35-42B6-93BF-1F0EAEB0CBC9}" dt="2021-12-14T04:10:31.236" v="7"/>
          <ac:spMkLst>
            <pc:docMk/>
            <pc:sldMk cId="3989836829" sldId="279"/>
            <ac:spMk id="6" creationId="{C256356B-C986-4D44-8B28-40207C2E90DC}"/>
          </ac:spMkLst>
        </pc:spChg>
        <pc:graphicFrameChg chg="add mod ord modGraphic">
          <ac:chgData name="Amit Duwal" userId="S::kce075bct006@khwopa.edu.np::6413a44c-ae69-4194-a38e-261e030026db" providerId="AD" clId="Web-{C8BF9F68-BA35-42B6-93BF-1F0EAEB0CBC9}" dt="2021-12-14T04:57:09.321" v="311"/>
          <ac:graphicFrameMkLst>
            <pc:docMk/>
            <pc:sldMk cId="3989836829" sldId="279"/>
            <ac:graphicFrameMk id="7" creationId="{AD715DB5-984C-4DEA-BA84-D298D27F44DD}"/>
          </ac:graphicFrameMkLst>
        </pc:graphicFrameChg>
        <pc:picChg chg="add del mod ord">
          <ac:chgData name="Amit Duwal" userId="S::kce075bct006@khwopa.edu.np::6413a44c-ae69-4194-a38e-261e030026db" providerId="AD" clId="Web-{C8BF9F68-BA35-42B6-93BF-1F0EAEB0CBC9}" dt="2021-12-14T04:10:11.345" v="6"/>
          <ac:picMkLst>
            <pc:docMk/>
            <pc:sldMk cId="3989836829" sldId="279"/>
            <ac:picMk id="4" creationId="{FF9E8E0A-6AB1-4CA7-A5A3-CD339981AEE9}"/>
          </ac:picMkLst>
        </pc:picChg>
      </pc:sldChg>
      <pc:sldChg chg="addSp delSp modSp new mod setBg addAnim delAnim modAnim">
        <pc:chgData name="Amit Duwal" userId="S::kce075bct006@khwopa.edu.np::6413a44c-ae69-4194-a38e-261e030026db" providerId="AD" clId="Web-{C8BF9F68-BA35-42B6-93BF-1F0EAEB0CBC9}" dt="2021-12-14T06:03:57.092" v="430"/>
        <pc:sldMkLst>
          <pc:docMk/>
          <pc:sldMk cId="2125904345" sldId="280"/>
        </pc:sldMkLst>
        <pc:spChg chg="mod">
          <ac:chgData name="Amit Duwal" userId="S::kce075bct006@khwopa.edu.np::6413a44c-ae69-4194-a38e-261e030026db" providerId="AD" clId="Web-{C8BF9F68-BA35-42B6-93BF-1F0EAEB0CBC9}" dt="2021-12-14T06:03:57.092" v="430"/>
          <ac:spMkLst>
            <pc:docMk/>
            <pc:sldMk cId="2125904345" sldId="280"/>
            <ac:spMk id="2" creationId="{5FC71A36-F31C-49C1-B173-0F4177A14449}"/>
          </ac:spMkLst>
        </pc:spChg>
        <pc:spChg chg="del mod">
          <ac:chgData name="Amit Duwal" userId="S::kce075bct006@khwopa.edu.np::6413a44c-ae69-4194-a38e-261e030026db" providerId="AD" clId="Web-{C8BF9F68-BA35-42B6-93BF-1F0EAEB0CBC9}" dt="2021-12-14T06:03:57.092" v="430"/>
          <ac:spMkLst>
            <pc:docMk/>
            <pc:sldMk cId="2125904345" sldId="280"/>
            <ac:spMk id="3" creationId="{2C03DC81-E0A9-4570-AC58-ED8DEB50DF7F}"/>
          </ac:spMkLst>
        </pc:spChg>
        <pc:spChg chg="add">
          <ac:chgData name="Amit Duwal" userId="S::kce075bct006@khwopa.edu.np::6413a44c-ae69-4194-a38e-261e030026db" providerId="AD" clId="Web-{C8BF9F68-BA35-42B6-93BF-1F0EAEB0CBC9}" dt="2021-12-14T06:03:57.092" v="430"/>
          <ac:spMkLst>
            <pc:docMk/>
            <pc:sldMk cId="2125904345" sldId="280"/>
            <ac:spMk id="18" creationId="{CC28BCC9-4093-4FD5-83EB-7EC297F51396}"/>
          </ac:spMkLst>
        </pc:spChg>
        <pc:grpChg chg="add">
          <ac:chgData name="Amit Duwal" userId="S::kce075bct006@khwopa.edu.np::6413a44c-ae69-4194-a38e-261e030026db" providerId="AD" clId="Web-{C8BF9F68-BA35-42B6-93BF-1F0EAEB0CBC9}" dt="2021-12-14T06:03:57.092" v="430"/>
          <ac:grpSpMkLst>
            <pc:docMk/>
            <pc:sldMk cId="2125904345" sldId="280"/>
            <ac:grpSpMk id="9" creationId="{08BCF048-8940-4354-B9EC-5AD74E283CE3}"/>
          </ac:grpSpMkLst>
        </pc:grpChg>
        <pc:graphicFrameChg chg="add">
          <ac:chgData name="Amit Duwal" userId="S::kce075bct006@khwopa.edu.np::6413a44c-ae69-4194-a38e-261e030026db" providerId="AD" clId="Web-{C8BF9F68-BA35-42B6-93BF-1F0EAEB0CBC9}" dt="2021-12-14T06:03:57.092" v="430"/>
          <ac:graphicFrameMkLst>
            <pc:docMk/>
            <pc:sldMk cId="2125904345" sldId="280"/>
            <ac:graphicFrameMk id="5" creationId="{25BB1D7B-FBCF-4398-A4D3-AA10CE4BFB95}"/>
          </ac:graphicFrameMkLst>
        </pc:graphicFrameChg>
      </pc:sldChg>
      <pc:sldChg chg="addSp delSp modSp new mod setBg">
        <pc:chgData name="Amit Duwal" userId="S::kce075bct006@khwopa.edu.np::6413a44c-ae69-4194-a38e-261e030026db" providerId="AD" clId="Web-{C8BF9F68-BA35-42B6-93BF-1F0EAEB0CBC9}" dt="2021-12-14T05:56:18.470" v="422"/>
        <pc:sldMkLst>
          <pc:docMk/>
          <pc:sldMk cId="963027072" sldId="281"/>
        </pc:sldMkLst>
        <pc:spChg chg="del">
          <ac:chgData name="Amit Duwal" userId="S::kce075bct006@khwopa.edu.np::6413a44c-ae69-4194-a38e-261e030026db" providerId="AD" clId="Web-{C8BF9F68-BA35-42B6-93BF-1F0EAEB0CBC9}" dt="2021-12-14T05:56:18.470" v="422"/>
          <ac:spMkLst>
            <pc:docMk/>
            <pc:sldMk cId="963027072" sldId="281"/>
            <ac:spMk id="2" creationId="{1D053CE9-24E0-49ED-A30F-864242A87F5A}"/>
          </ac:spMkLst>
        </pc:spChg>
        <pc:spChg chg="del">
          <ac:chgData name="Amit Duwal" userId="S::kce075bct006@khwopa.edu.np::6413a44c-ae69-4194-a38e-261e030026db" providerId="AD" clId="Web-{C8BF9F68-BA35-42B6-93BF-1F0EAEB0CBC9}" dt="2021-12-14T05:56:13.455" v="421"/>
          <ac:spMkLst>
            <pc:docMk/>
            <pc:sldMk cId="963027072" sldId="281"/>
            <ac:spMk id="3" creationId="{8830897F-DD71-49C9-BB72-6B80B83D5B8E}"/>
          </ac:spMkLst>
        </pc:spChg>
        <pc:spChg chg="add">
          <ac:chgData name="Amit Duwal" userId="S::kce075bct006@khwopa.edu.np::6413a44c-ae69-4194-a38e-261e030026db" providerId="AD" clId="Web-{C8BF9F68-BA35-42B6-93BF-1F0EAEB0CBC9}" dt="2021-12-14T05:56:18.470" v="422"/>
          <ac:spMkLst>
            <pc:docMk/>
            <pc:sldMk cId="963027072" sldId="281"/>
            <ac:spMk id="9" creationId="{388DD50E-1D2D-48C6-A470-79FB7F337F8A}"/>
          </ac:spMkLst>
        </pc:spChg>
        <pc:spChg chg="add">
          <ac:chgData name="Amit Duwal" userId="S::kce075bct006@khwopa.edu.np::6413a44c-ae69-4194-a38e-261e030026db" providerId="AD" clId="Web-{C8BF9F68-BA35-42B6-93BF-1F0EAEB0CBC9}" dt="2021-12-14T05:56:18.470" v="422"/>
          <ac:spMkLst>
            <pc:docMk/>
            <pc:sldMk cId="963027072" sldId="281"/>
            <ac:spMk id="11" creationId="{85F279D6-ED25-4D3F-9479-8ABB21867D9B}"/>
          </ac:spMkLst>
        </pc:spChg>
        <pc:spChg chg="add">
          <ac:chgData name="Amit Duwal" userId="S::kce075bct006@khwopa.edu.np::6413a44c-ae69-4194-a38e-261e030026db" providerId="AD" clId="Web-{C8BF9F68-BA35-42B6-93BF-1F0EAEB0CBC9}" dt="2021-12-14T05:56:18.470" v="422"/>
          <ac:spMkLst>
            <pc:docMk/>
            <pc:sldMk cId="963027072" sldId="281"/>
            <ac:spMk id="13" creationId="{38D0B1B4-C487-47EF-B7D0-421066454CB6}"/>
          </ac:spMkLst>
        </pc:spChg>
        <pc:spChg chg="add">
          <ac:chgData name="Amit Duwal" userId="S::kce075bct006@khwopa.edu.np::6413a44c-ae69-4194-a38e-261e030026db" providerId="AD" clId="Web-{C8BF9F68-BA35-42B6-93BF-1F0EAEB0CBC9}" dt="2021-12-14T05:56:18.470" v="422"/>
          <ac:spMkLst>
            <pc:docMk/>
            <pc:sldMk cId="963027072" sldId="281"/>
            <ac:spMk id="15" creationId="{0214736A-03B2-4B91-B0AF-B21213F3B9DF}"/>
          </ac:spMkLst>
        </pc:spChg>
        <pc:picChg chg="add mod ord">
          <ac:chgData name="Amit Duwal" userId="S::kce075bct006@khwopa.edu.np::6413a44c-ae69-4194-a38e-261e030026db" providerId="AD" clId="Web-{C8BF9F68-BA35-42B6-93BF-1F0EAEB0CBC9}" dt="2021-12-14T05:56:18.470" v="422"/>
          <ac:picMkLst>
            <pc:docMk/>
            <pc:sldMk cId="963027072" sldId="281"/>
            <ac:picMk id="4" creationId="{BC0E4AB2-1BF9-4882-AD40-B7F2B1D5734F}"/>
          </ac:picMkLst>
        </pc:picChg>
      </pc:sldChg>
      <pc:sldChg chg="addSp delSp modSp new">
        <pc:chgData name="Amit Duwal" userId="S::kce075bct006@khwopa.edu.np::6413a44c-ae69-4194-a38e-261e030026db" providerId="AD" clId="Web-{C8BF9F68-BA35-42B6-93BF-1F0EAEB0CBC9}" dt="2021-12-14T06:02:46.371" v="426" actId="20577"/>
        <pc:sldMkLst>
          <pc:docMk/>
          <pc:sldMk cId="1676290916" sldId="282"/>
        </pc:sldMkLst>
        <pc:spChg chg="mod">
          <ac:chgData name="Amit Duwal" userId="S::kce075bct006@khwopa.edu.np::6413a44c-ae69-4194-a38e-261e030026db" providerId="AD" clId="Web-{C8BF9F68-BA35-42B6-93BF-1F0EAEB0CBC9}" dt="2021-12-14T06:02:46.371" v="426" actId="20577"/>
          <ac:spMkLst>
            <pc:docMk/>
            <pc:sldMk cId="1676290916" sldId="282"/>
            <ac:spMk id="2" creationId="{9472593D-DAF7-4B50-9357-71EE1DE534C2}"/>
          </ac:spMkLst>
        </pc:spChg>
        <pc:spChg chg="del">
          <ac:chgData name="Amit Duwal" userId="S::kce075bct006@khwopa.edu.np::6413a44c-ae69-4194-a38e-261e030026db" providerId="AD" clId="Web-{C8BF9F68-BA35-42B6-93BF-1F0EAEB0CBC9}" dt="2021-12-14T06:01:42.432" v="424"/>
          <ac:spMkLst>
            <pc:docMk/>
            <pc:sldMk cId="1676290916" sldId="282"/>
            <ac:spMk id="3" creationId="{6A79264E-FC3D-4853-92BF-0BD941C48469}"/>
          </ac:spMkLst>
        </pc:spChg>
        <pc:picChg chg="add mod ord">
          <ac:chgData name="Amit Duwal" userId="S::kce075bct006@khwopa.edu.np::6413a44c-ae69-4194-a38e-261e030026db" providerId="AD" clId="Web-{C8BF9F68-BA35-42B6-93BF-1F0EAEB0CBC9}" dt="2021-12-14T06:01:42.432" v="424"/>
          <ac:picMkLst>
            <pc:docMk/>
            <pc:sldMk cId="1676290916" sldId="282"/>
            <ac:picMk id="4" creationId="{EEBE85DA-7774-48FD-80C1-B885AD35793F}"/>
          </ac:picMkLst>
        </pc:picChg>
      </pc:sldChg>
    </pc:docChg>
  </pc:docChgLst>
  <pc:docChgLst>
    <pc:chgData name="Anish Machamasi" userId="S::kce075bct007@khwopa.edu.np::f97e538d-19d9-4a08-b3df-d0fbda961a60" providerId="AD" clId="Web-{490A1FA0-DC50-41FD-8F03-C3B67941663F}"/>
    <pc:docChg chg="modSld">
      <pc:chgData name="Anish Machamasi" userId="S::kce075bct007@khwopa.edu.np::f97e538d-19d9-4a08-b3df-d0fbda961a60" providerId="AD" clId="Web-{490A1FA0-DC50-41FD-8F03-C3B67941663F}" dt="2022-03-09T02:20:51.048" v="1" actId="20577"/>
      <pc:docMkLst>
        <pc:docMk/>
      </pc:docMkLst>
      <pc:sldChg chg="modSp">
        <pc:chgData name="Anish Machamasi" userId="S::kce075bct007@khwopa.edu.np::f97e538d-19d9-4a08-b3df-d0fbda961a60" providerId="AD" clId="Web-{490A1FA0-DC50-41FD-8F03-C3B67941663F}" dt="2022-03-09T02:20:51.048" v="1" actId="20577"/>
        <pc:sldMkLst>
          <pc:docMk/>
          <pc:sldMk cId="1293116481" sldId="327"/>
        </pc:sldMkLst>
        <pc:spChg chg="mod">
          <ac:chgData name="Anish Machamasi" userId="S::kce075bct007@khwopa.edu.np::f97e538d-19d9-4a08-b3df-d0fbda961a60" providerId="AD" clId="Web-{490A1FA0-DC50-41FD-8F03-C3B67941663F}" dt="2022-03-09T02:20:51.048" v="1" actId="20577"/>
          <ac:spMkLst>
            <pc:docMk/>
            <pc:sldMk cId="1293116481" sldId="327"/>
            <ac:spMk id="3" creationId="{827C1456-2340-4897-AAA1-813B87EF4EF7}"/>
          </ac:spMkLst>
        </pc:spChg>
      </pc:sldChg>
    </pc:docChg>
  </pc:docChgLst>
  <pc:docChgLst>
    <pc:chgData name="Amit Duwal" userId="S::kce075bct006@khwopa.edu.np::6413a44c-ae69-4194-a38e-261e030026db" providerId="AD" clId="Web-{892DF657-AC32-45F2-8FE6-8ABFEBB71737}"/>
    <pc:docChg chg="addSld delSld modSld">
      <pc:chgData name="Amit Duwal" userId="S::kce075bct006@khwopa.edu.np::6413a44c-ae69-4194-a38e-261e030026db" providerId="AD" clId="Web-{892DF657-AC32-45F2-8FE6-8ABFEBB71737}" dt="2022-03-09T02:46:49.975" v="794"/>
      <pc:docMkLst>
        <pc:docMk/>
      </pc:docMkLst>
      <pc:sldChg chg="modSp">
        <pc:chgData name="Amit Duwal" userId="S::kce075bct006@khwopa.edu.np::6413a44c-ae69-4194-a38e-261e030026db" providerId="AD" clId="Web-{892DF657-AC32-45F2-8FE6-8ABFEBB71737}" dt="2022-03-09T01:57:39.372" v="253" actId="20577"/>
        <pc:sldMkLst>
          <pc:docMk/>
          <pc:sldMk cId="65261834" sldId="258"/>
        </pc:sldMkLst>
        <pc:spChg chg="mod">
          <ac:chgData name="Amit Duwal" userId="S::kce075bct006@khwopa.edu.np::6413a44c-ae69-4194-a38e-261e030026db" providerId="AD" clId="Web-{892DF657-AC32-45F2-8FE6-8ABFEBB71737}" dt="2022-03-09T01:57:39.372" v="253" actId="20577"/>
          <ac:spMkLst>
            <pc:docMk/>
            <pc:sldMk cId="65261834" sldId="258"/>
            <ac:spMk id="3" creationId="{00000000-0000-0000-0000-000000000000}"/>
          </ac:spMkLst>
        </pc:spChg>
      </pc:sldChg>
      <pc:sldChg chg="modSp del">
        <pc:chgData name="Amit Duwal" userId="S::kce075bct006@khwopa.edu.np::6413a44c-ae69-4194-a38e-261e030026db" providerId="AD" clId="Web-{892DF657-AC32-45F2-8FE6-8ABFEBB71737}" dt="2022-03-09T02:06:42.601" v="436"/>
        <pc:sldMkLst>
          <pc:docMk/>
          <pc:sldMk cId="665855193" sldId="259"/>
        </pc:sldMkLst>
        <pc:graphicFrameChg chg="modGraphic">
          <ac:chgData name="Amit Duwal" userId="S::kce075bct006@khwopa.edu.np::6413a44c-ae69-4194-a38e-261e030026db" providerId="AD" clId="Web-{892DF657-AC32-45F2-8FE6-8ABFEBB71737}" dt="2022-03-09T02:01:56.533" v="268" actId="20577"/>
          <ac:graphicFrameMkLst>
            <pc:docMk/>
            <pc:sldMk cId="665855193" sldId="259"/>
            <ac:graphicFrameMk id="4" creationId="{00000000-0000-0000-0000-000000000000}"/>
          </ac:graphicFrameMkLst>
        </pc:graphicFrameChg>
      </pc:sldChg>
      <pc:sldChg chg="addSp modSp del mod setBg setClrOvrMap">
        <pc:chgData name="Amit Duwal" userId="S::kce075bct006@khwopa.edu.np::6413a44c-ae69-4194-a38e-261e030026db" providerId="AD" clId="Web-{892DF657-AC32-45F2-8FE6-8ABFEBB71737}" dt="2022-03-09T02:18:35.473" v="603"/>
        <pc:sldMkLst>
          <pc:docMk/>
          <pc:sldMk cId="869087223" sldId="291"/>
        </pc:sldMkLst>
        <pc:spChg chg="mod">
          <ac:chgData name="Amit Duwal" userId="S::kce075bct006@khwopa.edu.np::6413a44c-ae69-4194-a38e-261e030026db" providerId="AD" clId="Web-{892DF657-AC32-45F2-8FE6-8ABFEBB71737}" dt="2022-03-09T02:08:19.025" v="437"/>
          <ac:spMkLst>
            <pc:docMk/>
            <pc:sldMk cId="869087223" sldId="291"/>
            <ac:spMk id="2" creationId="{00000000-0000-0000-0000-000000000000}"/>
          </ac:spMkLst>
        </pc:spChg>
        <pc:spChg chg="mod ord">
          <ac:chgData name="Amit Duwal" userId="S::kce075bct006@khwopa.edu.np::6413a44c-ae69-4194-a38e-261e030026db" providerId="AD" clId="Web-{892DF657-AC32-45F2-8FE6-8ABFEBB71737}" dt="2022-03-09T02:08:19.025" v="437"/>
          <ac:spMkLst>
            <pc:docMk/>
            <pc:sldMk cId="869087223" sldId="291"/>
            <ac:spMk id="8" creationId="{00000000-0000-0000-0000-000000000000}"/>
          </ac:spMkLst>
        </pc:spChg>
        <pc:spChg chg="mod">
          <ac:chgData name="Amit Duwal" userId="S::kce075bct006@khwopa.edu.np::6413a44c-ae69-4194-a38e-261e030026db" providerId="AD" clId="Web-{892DF657-AC32-45F2-8FE6-8ABFEBB71737}" dt="2022-03-09T02:08:19.025" v="437"/>
          <ac:spMkLst>
            <pc:docMk/>
            <pc:sldMk cId="869087223" sldId="291"/>
            <ac:spMk id="12" creationId="{00000000-0000-0000-0000-000000000000}"/>
          </ac:spMkLst>
        </pc:spChg>
        <pc:spChg chg="add">
          <ac:chgData name="Amit Duwal" userId="S::kce075bct006@khwopa.edu.np::6413a44c-ae69-4194-a38e-261e030026db" providerId="AD" clId="Web-{892DF657-AC32-45F2-8FE6-8ABFEBB71737}" dt="2022-03-09T02:08:19.025" v="437"/>
          <ac:spMkLst>
            <pc:docMk/>
            <pc:sldMk cId="869087223" sldId="291"/>
            <ac:spMk id="17" creationId="{052F6DBF-1805-4FD9-AFA3-C8642175FC96}"/>
          </ac:spMkLst>
        </pc:spChg>
        <pc:spChg chg="add">
          <ac:chgData name="Amit Duwal" userId="S::kce075bct006@khwopa.edu.np::6413a44c-ae69-4194-a38e-261e030026db" providerId="AD" clId="Web-{892DF657-AC32-45F2-8FE6-8ABFEBB71737}" dt="2022-03-09T02:08:19.025" v="437"/>
          <ac:spMkLst>
            <pc:docMk/>
            <pc:sldMk cId="869087223" sldId="291"/>
            <ac:spMk id="19" creationId="{CC79B2C4-EF9C-492F-BC64-5300A7A2F2DB}"/>
          </ac:spMkLst>
        </pc:spChg>
        <pc:spChg chg="add">
          <ac:chgData name="Amit Duwal" userId="S::kce075bct006@khwopa.edu.np::6413a44c-ae69-4194-a38e-261e030026db" providerId="AD" clId="Web-{892DF657-AC32-45F2-8FE6-8ABFEBB71737}" dt="2022-03-09T02:08:19.025" v="437"/>
          <ac:spMkLst>
            <pc:docMk/>
            <pc:sldMk cId="869087223" sldId="291"/>
            <ac:spMk id="21" creationId="{0599BEDA-CEC9-4E6C-B05D-1353D0F165D9}"/>
          </ac:spMkLst>
        </pc:spChg>
        <pc:graphicFrameChg chg="mod modGraphic">
          <ac:chgData name="Amit Duwal" userId="S::kce075bct006@khwopa.edu.np::6413a44c-ae69-4194-a38e-261e030026db" providerId="AD" clId="Web-{892DF657-AC32-45F2-8FE6-8ABFEBB71737}" dt="2022-03-09T02:15:55.423" v="516" actId="20577"/>
          <ac:graphicFrameMkLst>
            <pc:docMk/>
            <pc:sldMk cId="869087223" sldId="291"/>
            <ac:graphicFrameMk id="4" creationId="{00000000-0000-0000-0000-000000000000}"/>
          </ac:graphicFrameMkLst>
        </pc:graphicFrameChg>
      </pc:sldChg>
      <pc:sldChg chg="del">
        <pc:chgData name="Amit Duwal" userId="S::kce075bct006@khwopa.edu.np::6413a44c-ae69-4194-a38e-261e030026db" providerId="AD" clId="Web-{892DF657-AC32-45F2-8FE6-8ABFEBB71737}" dt="2022-03-09T02:46:49.975" v="794"/>
        <pc:sldMkLst>
          <pc:docMk/>
          <pc:sldMk cId="3301123054" sldId="292"/>
        </pc:sldMkLst>
      </pc:sldChg>
      <pc:sldChg chg="addSp modSp new mod setBg setClrOvrMap">
        <pc:chgData name="Amit Duwal" userId="S::kce075bct006@khwopa.edu.np::6413a44c-ae69-4194-a38e-261e030026db" providerId="AD" clId="Web-{892DF657-AC32-45F2-8FE6-8ABFEBB71737}" dt="2022-03-09T02:06:39.585" v="435" actId="20577"/>
        <pc:sldMkLst>
          <pc:docMk/>
          <pc:sldMk cId="1293116481" sldId="327"/>
        </pc:sldMkLst>
        <pc:spChg chg="mod">
          <ac:chgData name="Amit Duwal" userId="S::kce075bct006@khwopa.edu.np::6413a44c-ae69-4194-a38e-261e030026db" providerId="AD" clId="Web-{892DF657-AC32-45F2-8FE6-8ABFEBB71737}" dt="2022-03-09T02:02:51.628" v="280"/>
          <ac:spMkLst>
            <pc:docMk/>
            <pc:sldMk cId="1293116481" sldId="327"/>
            <ac:spMk id="2" creationId="{65FD8913-5B14-4288-B742-31ACF1DBE4AD}"/>
          </ac:spMkLst>
        </pc:spChg>
        <pc:spChg chg="mod">
          <ac:chgData name="Amit Duwal" userId="S::kce075bct006@khwopa.edu.np::6413a44c-ae69-4194-a38e-261e030026db" providerId="AD" clId="Web-{892DF657-AC32-45F2-8FE6-8ABFEBB71737}" dt="2022-03-09T02:06:39.585" v="435" actId="20577"/>
          <ac:spMkLst>
            <pc:docMk/>
            <pc:sldMk cId="1293116481" sldId="327"/>
            <ac:spMk id="3" creationId="{827C1456-2340-4897-AAA1-813B87EF4EF7}"/>
          </ac:spMkLst>
        </pc:spChg>
        <pc:spChg chg="mod ord">
          <ac:chgData name="Amit Duwal" userId="S::kce075bct006@khwopa.edu.np::6413a44c-ae69-4194-a38e-261e030026db" providerId="AD" clId="Web-{892DF657-AC32-45F2-8FE6-8ABFEBB71737}" dt="2022-03-09T02:02:51.628" v="280"/>
          <ac:spMkLst>
            <pc:docMk/>
            <pc:sldMk cId="1293116481" sldId="327"/>
            <ac:spMk id="4" creationId="{8C377A92-76BB-4273-8A23-E26A6CEFCE19}"/>
          </ac:spMkLst>
        </pc:spChg>
        <pc:spChg chg="mod">
          <ac:chgData name="Amit Duwal" userId="S::kce075bct006@khwopa.edu.np::6413a44c-ae69-4194-a38e-261e030026db" providerId="AD" clId="Web-{892DF657-AC32-45F2-8FE6-8ABFEBB71737}" dt="2022-03-09T02:02:51.628" v="280"/>
          <ac:spMkLst>
            <pc:docMk/>
            <pc:sldMk cId="1293116481" sldId="327"/>
            <ac:spMk id="5" creationId="{0BEB6B44-BDAE-49A6-8487-2533598F109A}"/>
          </ac:spMkLst>
        </pc:spChg>
        <pc:spChg chg="add">
          <ac:chgData name="Amit Duwal" userId="S::kce075bct006@khwopa.edu.np::6413a44c-ae69-4194-a38e-261e030026db" providerId="AD" clId="Web-{892DF657-AC32-45F2-8FE6-8ABFEBB71737}" dt="2022-03-09T02:02:51.628" v="280"/>
          <ac:spMkLst>
            <pc:docMk/>
            <pc:sldMk cId="1293116481" sldId="327"/>
            <ac:spMk id="10" creationId="{C314C310-850D-4491-AA52-C75BEA68B68C}"/>
          </ac:spMkLst>
        </pc:spChg>
        <pc:grpChg chg="add">
          <ac:chgData name="Amit Duwal" userId="S::kce075bct006@khwopa.edu.np::6413a44c-ae69-4194-a38e-261e030026db" providerId="AD" clId="Web-{892DF657-AC32-45F2-8FE6-8ABFEBB71737}" dt="2022-03-09T02:02:51.628" v="280"/>
          <ac:grpSpMkLst>
            <pc:docMk/>
            <pc:sldMk cId="1293116481" sldId="327"/>
            <ac:grpSpMk id="12" creationId="{D4EC3799-3F52-48CE-85CC-83AED368EB42}"/>
          </ac:grpSpMkLst>
        </pc:grpChg>
        <pc:cxnChg chg="add">
          <ac:chgData name="Amit Duwal" userId="S::kce075bct006@khwopa.edu.np::6413a44c-ae69-4194-a38e-261e030026db" providerId="AD" clId="Web-{892DF657-AC32-45F2-8FE6-8ABFEBB71737}" dt="2022-03-09T02:02:51.628" v="280"/>
          <ac:cxnSpMkLst>
            <pc:docMk/>
            <pc:sldMk cId="1293116481" sldId="327"/>
            <ac:cxnSpMk id="16" creationId="{789E20C7-BB50-4317-93C7-90C8ED80B275}"/>
          </ac:cxnSpMkLst>
        </pc:cxnChg>
      </pc:sldChg>
      <pc:sldChg chg="addSp delSp modSp new mod setBg setClrOvrMap">
        <pc:chgData name="Amit Duwal" userId="S::kce075bct006@khwopa.edu.np::6413a44c-ae69-4194-a38e-261e030026db" providerId="AD" clId="Web-{892DF657-AC32-45F2-8FE6-8ABFEBB71737}" dt="2022-03-09T02:19:09.161" v="609" actId="20577"/>
        <pc:sldMkLst>
          <pc:docMk/>
          <pc:sldMk cId="363276624" sldId="328"/>
        </pc:sldMkLst>
        <pc:spChg chg="mod">
          <ac:chgData name="Amit Duwal" userId="S::kce075bct006@khwopa.edu.np::6413a44c-ae69-4194-a38e-261e030026db" providerId="AD" clId="Web-{892DF657-AC32-45F2-8FE6-8ABFEBB71737}" dt="2022-03-09T02:19:01.364" v="606"/>
          <ac:spMkLst>
            <pc:docMk/>
            <pc:sldMk cId="363276624" sldId="328"/>
            <ac:spMk id="2" creationId="{FC51EEB8-E5A4-4C58-AB1E-BC505254973A}"/>
          </ac:spMkLst>
        </pc:spChg>
        <pc:spChg chg="mod ord">
          <ac:chgData name="Amit Duwal" userId="S::kce075bct006@khwopa.edu.np::6413a44c-ae69-4194-a38e-261e030026db" providerId="AD" clId="Web-{892DF657-AC32-45F2-8FE6-8ABFEBB71737}" dt="2022-03-09T02:19:09.161" v="609" actId="20577"/>
          <ac:spMkLst>
            <pc:docMk/>
            <pc:sldMk cId="363276624" sldId="328"/>
            <ac:spMk id="3" creationId="{276DDD57-7824-4C4E-B8A8-B29480874848}"/>
          </ac:spMkLst>
        </pc:spChg>
        <pc:spChg chg="mod ord">
          <ac:chgData name="Amit Duwal" userId="S::kce075bct006@khwopa.edu.np::6413a44c-ae69-4194-a38e-261e030026db" providerId="AD" clId="Web-{892DF657-AC32-45F2-8FE6-8ABFEBB71737}" dt="2022-03-09T02:19:01.364" v="606"/>
          <ac:spMkLst>
            <pc:docMk/>
            <pc:sldMk cId="363276624" sldId="328"/>
            <ac:spMk id="4" creationId="{26F213CC-9F3B-4598-860C-0A92EBC99D62}"/>
          </ac:spMkLst>
        </pc:spChg>
        <pc:spChg chg="mod">
          <ac:chgData name="Amit Duwal" userId="S::kce075bct006@khwopa.edu.np::6413a44c-ae69-4194-a38e-261e030026db" providerId="AD" clId="Web-{892DF657-AC32-45F2-8FE6-8ABFEBB71737}" dt="2022-03-09T02:19:01.364" v="606"/>
          <ac:spMkLst>
            <pc:docMk/>
            <pc:sldMk cId="363276624" sldId="328"/>
            <ac:spMk id="5" creationId="{9D322C55-DE59-4E60-9D1E-7767D3D86A26}"/>
          </ac:spMkLst>
        </pc:spChg>
        <pc:spChg chg="add del">
          <ac:chgData name="Amit Duwal" userId="S::kce075bct006@khwopa.edu.np::6413a44c-ae69-4194-a38e-261e030026db" providerId="AD" clId="Web-{892DF657-AC32-45F2-8FE6-8ABFEBB71737}" dt="2022-03-09T02:19:01.333" v="605"/>
          <ac:spMkLst>
            <pc:docMk/>
            <pc:sldMk cId="363276624" sldId="328"/>
            <ac:spMk id="10" creationId="{324E43EB-867C-4B35-9A5C-E435157C7297}"/>
          </ac:spMkLst>
        </pc:spChg>
        <pc:spChg chg="add del">
          <ac:chgData name="Amit Duwal" userId="S::kce075bct006@khwopa.edu.np::6413a44c-ae69-4194-a38e-261e030026db" providerId="AD" clId="Web-{892DF657-AC32-45F2-8FE6-8ABFEBB71737}" dt="2022-03-09T02:19:01.333" v="605"/>
          <ac:spMkLst>
            <pc:docMk/>
            <pc:sldMk cId="363276624" sldId="328"/>
            <ac:spMk id="12" creationId="{A7C0F5DA-B59F-4F13-8BB8-FFD8F2C572BC}"/>
          </ac:spMkLst>
        </pc:spChg>
        <pc:spChg chg="add del">
          <ac:chgData name="Amit Duwal" userId="S::kce075bct006@khwopa.edu.np::6413a44c-ae69-4194-a38e-261e030026db" providerId="AD" clId="Web-{892DF657-AC32-45F2-8FE6-8ABFEBB71737}" dt="2022-03-09T02:19:01.333" v="605"/>
          <ac:spMkLst>
            <pc:docMk/>
            <pc:sldMk cId="363276624" sldId="328"/>
            <ac:spMk id="14" creationId="{9CEA1DEC-CC9E-4776-9E08-048A15BFA6CA}"/>
          </ac:spMkLst>
        </pc:spChg>
        <pc:spChg chg="add del">
          <ac:chgData name="Amit Duwal" userId="S::kce075bct006@khwopa.edu.np::6413a44c-ae69-4194-a38e-261e030026db" providerId="AD" clId="Web-{892DF657-AC32-45F2-8FE6-8ABFEBB71737}" dt="2022-03-09T02:19:01.333" v="605"/>
          <ac:spMkLst>
            <pc:docMk/>
            <pc:sldMk cId="363276624" sldId="328"/>
            <ac:spMk id="16" creationId="{9CE399CF-F4B8-4832-A8CB-B93F6B1EF44B}"/>
          </ac:spMkLst>
        </pc:spChg>
        <pc:spChg chg="add del">
          <ac:chgData name="Amit Duwal" userId="S::kce075bct006@khwopa.edu.np::6413a44c-ae69-4194-a38e-261e030026db" providerId="AD" clId="Web-{892DF657-AC32-45F2-8FE6-8ABFEBB71737}" dt="2022-03-09T02:19:01.333" v="605"/>
          <ac:spMkLst>
            <pc:docMk/>
            <pc:sldMk cId="363276624" sldId="328"/>
            <ac:spMk id="18" creationId="{1F23E73A-FDC8-462C-83C1-3AA8961449CF}"/>
          </ac:spMkLst>
        </pc:spChg>
        <pc:spChg chg="add">
          <ac:chgData name="Amit Duwal" userId="S::kce075bct006@khwopa.edu.np::6413a44c-ae69-4194-a38e-261e030026db" providerId="AD" clId="Web-{892DF657-AC32-45F2-8FE6-8ABFEBB71737}" dt="2022-03-09T02:19:01.364" v="606"/>
          <ac:spMkLst>
            <pc:docMk/>
            <pc:sldMk cId="363276624" sldId="328"/>
            <ac:spMk id="20" creationId="{C314C310-850D-4491-AA52-C75BEA68B68C}"/>
          </ac:spMkLst>
        </pc:spChg>
        <pc:grpChg chg="add">
          <ac:chgData name="Amit Duwal" userId="S::kce075bct006@khwopa.edu.np::6413a44c-ae69-4194-a38e-261e030026db" providerId="AD" clId="Web-{892DF657-AC32-45F2-8FE6-8ABFEBB71737}" dt="2022-03-09T02:19:01.364" v="606"/>
          <ac:grpSpMkLst>
            <pc:docMk/>
            <pc:sldMk cId="363276624" sldId="328"/>
            <ac:grpSpMk id="21" creationId="{D4EC3799-3F52-48CE-85CC-83AED368EB42}"/>
          </ac:grpSpMkLst>
        </pc:grpChg>
        <pc:cxnChg chg="add">
          <ac:chgData name="Amit Duwal" userId="S::kce075bct006@khwopa.edu.np::6413a44c-ae69-4194-a38e-261e030026db" providerId="AD" clId="Web-{892DF657-AC32-45F2-8FE6-8ABFEBB71737}" dt="2022-03-09T02:19:01.364" v="606"/>
          <ac:cxnSpMkLst>
            <pc:docMk/>
            <pc:sldMk cId="363276624" sldId="328"/>
            <ac:cxnSpMk id="23" creationId="{789E20C7-BB50-4317-93C7-90C8ED80B275}"/>
          </ac:cxnSpMkLst>
        </pc:cxnChg>
      </pc:sldChg>
      <pc:sldChg chg="addSp delSp modSp new del mod setBg setClrOvrMap">
        <pc:chgData name="Amit Duwal" userId="S::kce075bct006@khwopa.edu.np::6413a44c-ae69-4194-a38e-261e030026db" providerId="AD" clId="Web-{892DF657-AC32-45F2-8FE6-8ABFEBB71737}" dt="2022-03-09T02:44:19.514" v="674"/>
        <pc:sldMkLst>
          <pc:docMk/>
          <pc:sldMk cId="2439331713" sldId="329"/>
        </pc:sldMkLst>
        <pc:spChg chg="mod">
          <ac:chgData name="Amit Duwal" userId="S::kce075bct006@khwopa.edu.np::6413a44c-ae69-4194-a38e-261e030026db" providerId="AD" clId="Web-{892DF657-AC32-45F2-8FE6-8ABFEBB71737}" dt="2022-03-09T02:41:17.753" v="624" actId="20577"/>
          <ac:spMkLst>
            <pc:docMk/>
            <pc:sldMk cId="2439331713" sldId="329"/>
            <ac:spMk id="2" creationId="{C72DDE41-0D15-447B-9DAA-4E7EB333FFC6}"/>
          </ac:spMkLst>
        </pc:spChg>
        <pc:spChg chg="mod">
          <ac:chgData name="Amit Duwal" userId="S::kce075bct006@khwopa.edu.np::6413a44c-ae69-4194-a38e-261e030026db" providerId="AD" clId="Web-{892DF657-AC32-45F2-8FE6-8ABFEBB71737}" dt="2022-03-09T02:43:46.527" v="672" actId="20577"/>
          <ac:spMkLst>
            <pc:docMk/>
            <pc:sldMk cId="2439331713" sldId="329"/>
            <ac:spMk id="3" creationId="{885FBC80-AA24-4B0F-914A-662B9CD9F56B}"/>
          </ac:spMkLst>
        </pc:spChg>
        <pc:spChg chg="mod ord">
          <ac:chgData name="Amit Duwal" userId="S::kce075bct006@khwopa.edu.np::6413a44c-ae69-4194-a38e-261e030026db" providerId="AD" clId="Web-{892DF657-AC32-45F2-8FE6-8ABFEBB71737}" dt="2022-03-09T02:40:59.408" v="611"/>
          <ac:spMkLst>
            <pc:docMk/>
            <pc:sldMk cId="2439331713" sldId="329"/>
            <ac:spMk id="4" creationId="{9A33FD30-0D19-4265-84CF-B160A8757CB1}"/>
          </ac:spMkLst>
        </pc:spChg>
        <pc:spChg chg="mod">
          <ac:chgData name="Amit Duwal" userId="S::kce075bct006@khwopa.edu.np::6413a44c-ae69-4194-a38e-261e030026db" providerId="AD" clId="Web-{892DF657-AC32-45F2-8FE6-8ABFEBB71737}" dt="2022-03-09T02:40:59.408" v="611"/>
          <ac:spMkLst>
            <pc:docMk/>
            <pc:sldMk cId="2439331713" sldId="329"/>
            <ac:spMk id="5" creationId="{FF9B8A5C-2E21-4F86-A8C1-C5953A33BE9A}"/>
          </ac:spMkLst>
        </pc:spChg>
        <pc:spChg chg="add del">
          <ac:chgData name="Amit Duwal" userId="S::kce075bct006@khwopa.edu.np::6413a44c-ae69-4194-a38e-261e030026db" providerId="AD" clId="Web-{892DF657-AC32-45F2-8FE6-8ABFEBB71737}" dt="2022-03-09T02:42:41.821" v="648"/>
          <ac:spMkLst>
            <pc:docMk/>
            <pc:sldMk cId="2439331713" sldId="329"/>
            <ac:spMk id="10" creationId="{C314C310-850D-4491-AA52-C75BEA68B68C}"/>
          </ac:spMkLst>
        </pc:spChg>
        <pc:spChg chg="add">
          <ac:chgData name="Amit Duwal" userId="S::kce075bct006@khwopa.edu.np::6413a44c-ae69-4194-a38e-261e030026db" providerId="AD" clId="Web-{892DF657-AC32-45F2-8FE6-8ABFEBB71737}" dt="2022-03-09T02:42:41.821" v="648"/>
          <ac:spMkLst>
            <pc:docMk/>
            <pc:sldMk cId="2439331713" sldId="329"/>
            <ac:spMk id="21" creationId="{C314C310-850D-4491-AA52-C75BEA68B68C}"/>
          </ac:spMkLst>
        </pc:spChg>
        <pc:grpChg chg="add del">
          <ac:chgData name="Amit Duwal" userId="S::kce075bct006@khwopa.edu.np::6413a44c-ae69-4194-a38e-261e030026db" providerId="AD" clId="Web-{892DF657-AC32-45F2-8FE6-8ABFEBB71737}" dt="2022-03-09T02:42:41.821" v="648"/>
          <ac:grpSpMkLst>
            <pc:docMk/>
            <pc:sldMk cId="2439331713" sldId="329"/>
            <ac:grpSpMk id="12" creationId="{D4EC3799-3F52-48CE-85CC-83AED368EB42}"/>
          </ac:grpSpMkLst>
        </pc:grpChg>
        <pc:grpChg chg="add">
          <ac:chgData name="Amit Duwal" userId="S::kce075bct006@khwopa.edu.np::6413a44c-ae69-4194-a38e-261e030026db" providerId="AD" clId="Web-{892DF657-AC32-45F2-8FE6-8ABFEBB71737}" dt="2022-03-09T02:42:41.821" v="648"/>
          <ac:grpSpMkLst>
            <pc:docMk/>
            <pc:sldMk cId="2439331713" sldId="329"/>
            <ac:grpSpMk id="23" creationId="{D4EC3799-3F52-48CE-85CC-83AED368EB42}"/>
          </ac:grpSpMkLst>
        </pc:grpChg>
        <pc:cxnChg chg="add del">
          <ac:chgData name="Amit Duwal" userId="S::kce075bct006@khwopa.edu.np::6413a44c-ae69-4194-a38e-261e030026db" providerId="AD" clId="Web-{892DF657-AC32-45F2-8FE6-8ABFEBB71737}" dt="2022-03-09T02:42:41.821" v="648"/>
          <ac:cxnSpMkLst>
            <pc:docMk/>
            <pc:sldMk cId="2439331713" sldId="329"/>
            <ac:cxnSpMk id="16" creationId="{789E20C7-BB50-4317-93C7-90C8ED80B275}"/>
          </ac:cxnSpMkLst>
        </pc:cxnChg>
        <pc:cxnChg chg="add">
          <ac:chgData name="Amit Duwal" userId="S::kce075bct006@khwopa.edu.np::6413a44c-ae69-4194-a38e-261e030026db" providerId="AD" clId="Web-{892DF657-AC32-45F2-8FE6-8ABFEBB71737}" dt="2022-03-09T02:42:41.821" v="648"/>
          <ac:cxnSpMkLst>
            <pc:docMk/>
            <pc:sldMk cId="2439331713" sldId="329"/>
            <ac:cxnSpMk id="27" creationId="{789E20C7-BB50-4317-93C7-90C8ED80B275}"/>
          </ac:cxnSpMkLst>
        </pc:cxnChg>
      </pc:sldChg>
      <pc:sldChg chg="modSp add replId">
        <pc:chgData name="Amit Duwal" userId="S::kce075bct006@khwopa.edu.np::6413a44c-ae69-4194-a38e-261e030026db" providerId="AD" clId="Web-{892DF657-AC32-45F2-8FE6-8ABFEBB71737}" dt="2022-03-09T02:46:37.318" v="793" actId="20577"/>
        <pc:sldMkLst>
          <pc:docMk/>
          <pc:sldMk cId="457907547" sldId="330"/>
        </pc:sldMkLst>
        <pc:spChg chg="mod">
          <ac:chgData name="Amit Duwal" userId="S::kce075bct006@khwopa.edu.np::6413a44c-ae69-4194-a38e-261e030026db" providerId="AD" clId="Web-{892DF657-AC32-45F2-8FE6-8ABFEBB71737}" dt="2022-03-09T02:44:44.453" v="696" actId="20577"/>
          <ac:spMkLst>
            <pc:docMk/>
            <pc:sldMk cId="457907547" sldId="330"/>
            <ac:spMk id="2" creationId="{FC51EEB8-E5A4-4C58-AB1E-BC505254973A}"/>
          </ac:spMkLst>
        </pc:spChg>
        <pc:spChg chg="mod">
          <ac:chgData name="Amit Duwal" userId="S::kce075bct006@khwopa.edu.np::6413a44c-ae69-4194-a38e-261e030026db" providerId="AD" clId="Web-{892DF657-AC32-45F2-8FE6-8ABFEBB71737}" dt="2022-03-09T02:46:37.318" v="793" actId="20577"/>
          <ac:spMkLst>
            <pc:docMk/>
            <pc:sldMk cId="457907547" sldId="330"/>
            <ac:spMk id="3" creationId="{276DDD57-7824-4C4E-B8A8-B29480874848}"/>
          </ac:spMkLst>
        </pc:spChg>
      </pc:sldChg>
    </pc:docChg>
  </pc:docChgLst>
  <pc:docChgLst>
    <pc:chgData name="Amit Duwal" userId="S::kce075bct006@khwopa.edu.np::6413a44c-ae69-4194-a38e-261e030026db" providerId="AD" clId="Web-{000E73AF-E75C-4855-93A2-5C24E78F0ACB}"/>
    <pc:docChg chg="modSld">
      <pc:chgData name="Amit Duwal" userId="S::kce075bct006@khwopa.edu.np::6413a44c-ae69-4194-a38e-261e030026db" providerId="AD" clId="Web-{000E73AF-E75C-4855-93A2-5C24E78F0ACB}" dt="2021-12-08T12:27:50.210" v="20" actId="20577"/>
      <pc:docMkLst>
        <pc:docMk/>
      </pc:docMkLst>
      <pc:sldChg chg="addSp delSp modSp mod setBg addAnim delAnim modAnim setClrOvrMap">
        <pc:chgData name="Amit Duwal" userId="S::kce075bct006@khwopa.edu.np::6413a44c-ae69-4194-a38e-261e030026db" providerId="AD" clId="Web-{000E73AF-E75C-4855-93A2-5C24E78F0ACB}" dt="2021-12-08T12:16:56.774" v="6"/>
        <pc:sldMkLst>
          <pc:docMk/>
          <pc:sldMk cId="57596240" sldId="257"/>
        </pc:sldMkLst>
        <pc:spChg chg="mod">
          <ac:chgData name="Amit Duwal" userId="S::kce075bct006@khwopa.edu.np::6413a44c-ae69-4194-a38e-261e030026db" providerId="AD" clId="Web-{000E73AF-E75C-4855-93A2-5C24E78F0ACB}" dt="2021-12-08T12:16:56.759" v="5"/>
          <ac:spMkLst>
            <pc:docMk/>
            <pc:sldMk cId="57596240" sldId="257"/>
            <ac:spMk id="2" creationId="{00000000-0000-0000-0000-000000000000}"/>
          </ac:spMkLst>
        </pc:spChg>
        <pc:spChg chg="mod">
          <ac:chgData name="Amit Duwal" userId="S::kce075bct006@khwopa.edu.np::6413a44c-ae69-4194-a38e-261e030026db" providerId="AD" clId="Web-{000E73AF-E75C-4855-93A2-5C24E78F0ACB}" dt="2021-12-08T12:16:56.759" v="5"/>
          <ac:spMkLst>
            <pc:docMk/>
            <pc:sldMk cId="57596240" sldId="257"/>
            <ac:spMk id="3" creationId="{00000000-0000-0000-0000-000000000000}"/>
          </ac:spMkLst>
        </pc:spChg>
        <pc:spChg chg="add del">
          <ac:chgData name="Amit Duwal" userId="S::kce075bct006@khwopa.edu.np::6413a44c-ae69-4194-a38e-261e030026db" providerId="AD" clId="Web-{000E73AF-E75C-4855-93A2-5C24E78F0ACB}" dt="2021-12-08T12:16:56.774" v="6"/>
          <ac:spMkLst>
            <pc:docMk/>
            <pc:sldMk cId="57596240" sldId="257"/>
            <ac:spMk id="8" creationId="{324E43EB-867C-4B35-9A5C-E435157C7297}"/>
          </ac:spMkLst>
        </pc:spChg>
        <pc:spChg chg="add del">
          <ac:chgData name="Amit Duwal" userId="S::kce075bct006@khwopa.edu.np::6413a44c-ae69-4194-a38e-261e030026db" providerId="AD" clId="Web-{000E73AF-E75C-4855-93A2-5C24E78F0ACB}" dt="2021-12-08T12:16:56.774" v="6"/>
          <ac:spMkLst>
            <pc:docMk/>
            <pc:sldMk cId="57596240" sldId="257"/>
            <ac:spMk id="10" creationId="{A7C0F5DA-B59F-4F13-8BB8-FFD8F2C572BC}"/>
          </ac:spMkLst>
        </pc:spChg>
        <pc:spChg chg="add del">
          <ac:chgData name="Amit Duwal" userId="S::kce075bct006@khwopa.edu.np::6413a44c-ae69-4194-a38e-261e030026db" providerId="AD" clId="Web-{000E73AF-E75C-4855-93A2-5C24E78F0ACB}" dt="2021-12-08T12:16:56.774" v="6"/>
          <ac:spMkLst>
            <pc:docMk/>
            <pc:sldMk cId="57596240" sldId="257"/>
            <ac:spMk id="12" creationId="{9CEA1DEC-CC9E-4776-9E08-048A15BFA6CA}"/>
          </ac:spMkLst>
        </pc:spChg>
        <pc:spChg chg="add del">
          <ac:chgData name="Amit Duwal" userId="S::kce075bct006@khwopa.edu.np::6413a44c-ae69-4194-a38e-261e030026db" providerId="AD" clId="Web-{000E73AF-E75C-4855-93A2-5C24E78F0ACB}" dt="2021-12-08T12:16:56.774" v="6"/>
          <ac:spMkLst>
            <pc:docMk/>
            <pc:sldMk cId="57596240" sldId="257"/>
            <ac:spMk id="14" creationId="{9CE399CF-F4B8-4832-A8CB-B93F6B1EF44B}"/>
          </ac:spMkLst>
        </pc:spChg>
        <pc:spChg chg="add del">
          <ac:chgData name="Amit Duwal" userId="S::kce075bct006@khwopa.edu.np::6413a44c-ae69-4194-a38e-261e030026db" providerId="AD" clId="Web-{000E73AF-E75C-4855-93A2-5C24E78F0ACB}" dt="2021-12-08T12:16:56.774" v="6"/>
          <ac:spMkLst>
            <pc:docMk/>
            <pc:sldMk cId="57596240" sldId="257"/>
            <ac:spMk id="16" creationId="{1F23E73A-FDC8-462C-83C1-3AA8961449CF}"/>
          </ac:spMkLst>
        </pc:spChg>
        <pc:spChg chg="add">
          <ac:chgData name="Amit Duwal" userId="S::kce075bct006@khwopa.edu.np::6413a44c-ae69-4194-a38e-261e030026db" providerId="AD" clId="Web-{000E73AF-E75C-4855-93A2-5C24E78F0ACB}" dt="2021-12-08T12:16:56.774" v="6"/>
          <ac:spMkLst>
            <pc:docMk/>
            <pc:sldMk cId="57596240" sldId="257"/>
            <ac:spMk id="18" creationId="{324E43EB-867C-4B35-9A5C-E435157C7297}"/>
          </ac:spMkLst>
        </pc:spChg>
        <pc:spChg chg="add">
          <ac:chgData name="Amit Duwal" userId="S::kce075bct006@khwopa.edu.np::6413a44c-ae69-4194-a38e-261e030026db" providerId="AD" clId="Web-{000E73AF-E75C-4855-93A2-5C24E78F0ACB}" dt="2021-12-08T12:16:56.774" v="6"/>
          <ac:spMkLst>
            <pc:docMk/>
            <pc:sldMk cId="57596240" sldId="257"/>
            <ac:spMk id="19" creationId="{A7C0F5DA-B59F-4F13-8BB8-FFD8F2C572BC}"/>
          </ac:spMkLst>
        </pc:spChg>
        <pc:spChg chg="add">
          <ac:chgData name="Amit Duwal" userId="S::kce075bct006@khwopa.edu.np::6413a44c-ae69-4194-a38e-261e030026db" providerId="AD" clId="Web-{000E73AF-E75C-4855-93A2-5C24E78F0ACB}" dt="2021-12-08T12:16:56.774" v="6"/>
          <ac:spMkLst>
            <pc:docMk/>
            <pc:sldMk cId="57596240" sldId="257"/>
            <ac:spMk id="20" creationId="{9CE399CF-F4B8-4832-A8CB-B93F6B1EF44B}"/>
          </ac:spMkLst>
        </pc:spChg>
        <pc:spChg chg="add del">
          <ac:chgData name="Amit Duwal" userId="S::kce075bct006@khwopa.edu.np::6413a44c-ae69-4194-a38e-261e030026db" providerId="AD" clId="Web-{000E73AF-E75C-4855-93A2-5C24E78F0ACB}" dt="2021-12-08T12:16:56.759" v="5"/>
          <ac:spMkLst>
            <pc:docMk/>
            <pc:sldMk cId="57596240" sldId="257"/>
            <ac:spMk id="21" creationId="{C314C310-850D-4491-AA52-C75BEA68B68C}"/>
          </ac:spMkLst>
        </pc:spChg>
        <pc:spChg chg="add">
          <ac:chgData name="Amit Duwal" userId="S::kce075bct006@khwopa.edu.np::6413a44c-ae69-4194-a38e-261e030026db" providerId="AD" clId="Web-{000E73AF-E75C-4855-93A2-5C24E78F0ACB}" dt="2021-12-08T12:16:56.774" v="6"/>
          <ac:spMkLst>
            <pc:docMk/>
            <pc:sldMk cId="57596240" sldId="257"/>
            <ac:spMk id="25" creationId="{9CEA1DEC-CC9E-4776-9E08-048A15BFA6CA}"/>
          </ac:spMkLst>
        </pc:spChg>
        <pc:spChg chg="add">
          <ac:chgData name="Amit Duwal" userId="S::kce075bct006@khwopa.edu.np::6413a44c-ae69-4194-a38e-261e030026db" providerId="AD" clId="Web-{000E73AF-E75C-4855-93A2-5C24E78F0ACB}" dt="2021-12-08T12:16:56.774" v="6"/>
          <ac:spMkLst>
            <pc:docMk/>
            <pc:sldMk cId="57596240" sldId="257"/>
            <ac:spMk id="29" creationId="{1F23E73A-FDC8-462C-83C1-3AA8961449CF}"/>
          </ac:spMkLst>
        </pc:spChg>
        <pc:grpChg chg="add del">
          <ac:chgData name="Amit Duwal" userId="S::kce075bct006@khwopa.edu.np::6413a44c-ae69-4194-a38e-261e030026db" providerId="AD" clId="Web-{000E73AF-E75C-4855-93A2-5C24E78F0ACB}" dt="2021-12-08T12:16:56.759" v="5"/>
          <ac:grpSpMkLst>
            <pc:docMk/>
            <pc:sldMk cId="57596240" sldId="257"/>
            <ac:grpSpMk id="23" creationId="{D4EC3799-3F52-48CE-85CC-83AED368EB42}"/>
          </ac:grpSpMkLst>
        </pc:grpChg>
        <pc:cxnChg chg="add del">
          <ac:chgData name="Amit Duwal" userId="S::kce075bct006@khwopa.edu.np::6413a44c-ae69-4194-a38e-261e030026db" providerId="AD" clId="Web-{000E73AF-E75C-4855-93A2-5C24E78F0ACB}" dt="2021-12-08T12:16:56.759" v="5"/>
          <ac:cxnSpMkLst>
            <pc:docMk/>
            <pc:sldMk cId="57596240" sldId="257"/>
            <ac:cxnSpMk id="27" creationId="{789E20C7-BB50-4317-93C7-90C8ED80B275}"/>
          </ac:cxnSpMkLst>
        </pc:cxnChg>
      </pc:sldChg>
      <pc:sldChg chg="addSp modSp mod setBg addAnim modAnim">
        <pc:chgData name="Amit Duwal" userId="S::kce075bct006@khwopa.edu.np::6413a44c-ae69-4194-a38e-261e030026db" providerId="AD" clId="Web-{000E73AF-E75C-4855-93A2-5C24E78F0ACB}" dt="2021-12-08T12:18:55.558" v="10"/>
        <pc:sldMkLst>
          <pc:docMk/>
          <pc:sldMk cId="65261834" sldId="258"/>
        </pc:sldMkLst>
        <pc:spChg chg="mod">
          <ac:chgData name="Amit Duwal" userId="S::kce075bct006@khwopa.edu.np::6413a44c-ae69-4194-a38e-261e030026db" providerId="AD" clId="Web-{000E73AF-E75C-4855-93A2-5C24E78F0ACB}" dt="2021-12-08T12:18:05.869" v="7"/>
          <ac:spMkLst>
            <pc:docMk/>
            <pc:sldMk cId="65261834" sldId="258"/>
            <ac:spMk id="3" creationId="{00000000-0000-0000-0000-000000000000}"/>
          </ac:spMkLst>
        </pc:spChg>
        <pc:spChg chg="add">
          <ac:chgData name="Amit Duwal" userId="S::kce075bct006@khwopa.edu.np::6413a44c-ae69-4194-a38e-261e030026db" providerId="AD" clId="Web-{000E73AF-E75C-4855-93A2-5C24E78F0ACB}" dt="2021-12-08T12:18:05.869" v="7"/>
          <ac:spMkLst>
            <pc:docMk/>
            <pc:sldMk cId="65261834" sldId="258"/>
            <ac:spMk id="8" creationId="{324E43EB-867C-4B35-9A5C-E435157C7297}"/>
          </ac:spMkLst>
        </pc:spChg>
        <pc:spChg chg="add">
          <ac:chgData name="Amit Duwal" userId="S::kce075bct006@khwopa.edu.np::6413a44c-ae69-4194-a38e-261e030026db" providerId="AD" clId="Web-{000E73AF-E75C-4855-93A2-5C24E78F0ACB}" dt="2021-12-08T12:18:05.869" v="7"/>
          <ac:spMkLst>
            <pc:docMk/>
            <pc:sldMk cId="65261834" sldId="258"/>
            <ac:spMk id="10" creationId="{A7C0F5DA-B59F-4F13-8BB8-FFD8F2C572BC}"/>
          </ac:spMkLst>
        </pc:spChg>
        <pc:spChg chg="add">
          <ac:chgData name="Amit Duwal" userId="S::kce075bct006@khwopa.edu.np::6413a44c-ae69-4194-a38e-261e030026db" providerId="AD" clId="Web-{000E73AF-E75C-4855-93A2-5C24E78F0ACB}" dt="2021-12-08T12:18:05.869" v="7"/>
          <ac:spMkLst>
            <pc:docMk/>
            <pc:sldMk cId="65261834" sldId="258"/>
            <ac:spMk id="12" creationId="{9CEA1DEC-CC9E-4776-9E08-048A15BFA6CA}"/>
          </ac:spMkLst>
        </pc:spChg>
        <pc:spChg chg="add">
          <ac:chgData name="Amit Duwal" userId="S::kce075bct006@khwopa.edu.np::6413a44c-ae69-4194-a38e-261e030026db" providerId="AD" clId="Web-{000E73AF-E75C-4855-93A2-5C24E78F0ACB}" dt="2021-12-08T12:18:05.869" v="7"/>
          <ac:spMkLst>
            <pc:docMk/>
            <pc:sldMk cId="65261834" sldId="258"/>
            <ac:spMk id="14" creationId="{9CE399CF-F4B8-4832-A8CB-B93F6B1EF44B}"/>
          </ac:spMkLst>
        </pc:spChg>
        <pc:spChg chg="add">
          <ac:chgData name="Amit Duwal" userId="S::kce075bct006@khwopa.edu.np::6413a44c-ae69-4194-a38e-261e030026db" providerId="AD" clId="Web-{000E73AF-E75C-4855-93A2-5C24E78F0ACB}" dt="2021-12-08T12:18:05.869" v="7"/>
          <ac:spMkLst>
            <pc:docMk/>
            <pc:sldMk cId="65261834" sldId="258"/>
            <ac:spMk id="16" creationId="{1F23E73A-FDC8-462C-83C1-3AA8961449CF}"/>
          </ac:spMkLst>
        </pc:spChg>
      </pc:sldChg>
      <pc:sldChg chg="addSp delSp modSp mod setBg addAnim modAnim setClrOvrMap">
        <pc:chgData name="Amit Duwal" userId="S::kce075bct006@khwopa.edu.np::6413a44c-ae69-4194-a38e-261e030026db" providerId="AD" clId="Web-{000E73AF-E75C-4855-93A2-5C24E78F0ACB}" dt="2021-12-08T12:26:19.677" v="16"/>
        <pc:sldMkLst>
          <pc:docMk/>
          <pc:sldMk cId="665855193" sldId="259"/>
        </pc:sldMkLst>
        <pc:spChg chg="mod">
          <ac:chgData name="Amit Duwal" userId="S::kce075bct006@khwopa.edu.np::6413a44c-ae69-4194-a38e-261e030026db" providerId="AD" clId="Web-{000E73AF-E75C-4855-93A2-5C24E78F0ACB}" dt="2021-12-08T12:25:58.676" v="13"/>
          <ac:spMkLst>
            <pc:docMk/>
            <pc:sldMk cId="665855193" sldId="259"/>
            <ac:spMk id="2" creationId="{00000000-0000-0000-0000-000000000000}"/>
          </ac:spMkLst>
        </pc:spChg>
        <pc:spChg chg="add del">
          <ac:chgData name="Amit Duwal" userId="S::kce075bct006@khwopa.edu.np::6413a44c-ae69-4194-a38e-261e030026db" providerId="AD" clId="Web-{000E73AF-E75C-4855-93A2-5C24E78F0ACB}" dt="2021-12-08T12:25:58.676" v="13"/>
          <ac:spMkLst>
            <pc:docMk/>
            <pc:sldMk cId="665855193" sldId="259"/>
            <ac:spMk id="3" creationId="{00000000-0000-0000-0000-000000000000}"/>
          </ac:spMkLst>
        </pc:spChg>
        <pc:spChg chg="add">
          <ac:chgData name="Amit Duwal" userId="S::kce075bct006@khwopa.edu.np::6413a44c-ae69-4194-a38e-261e030026db" providerId="AD" clId="Web-{000E73AF-E75C-4855-93A2-5C24E78F0ACB}" dt="2021-12-08T12:25:58.676" v="13"/>
          <ac:spMkLst>
            <pc:docMk/>
            <pc:sldMk cId="665855193" sldId="259"/>
            <ac:spMk id="13" creationId="{F9ED434F-8767-46CC-B26B-5AF62FF01E66}"/>
          </ac:spMkLst>
        </pc:spChg>
        <pc:grpChg chg="add">
          <ac:chgData name="Amit Duwal" userId="S::kce075bct006@khwopa.edu.np::6413a44c-ae69-4194-a38e-261e030026db" providerId="AD" clId="Web-{000E73AF-E75C-4855-93A2-5C24E78F0ACB}" dt="2021-12-08T12:25:58.676" v="13"/>
          <ac:grpSpMkLst>
            <pc:docMk/>
            <pc:sldMk cId="665855193" sldId="259"/>
            <ac:grpSpMk id="9" creationId="{2F448CB3-7B4F-45D7-B7C0-DF553DF61453}"/>
          </ac:grpSpMkLst>
        </pc:grpChg>
        <pc:graphicFrameChg chg="add del">
          <ac:chgData name="Amit Duwal" userId="S::kce075bct006@khwopa.edu.np::6413a44c-ae69-4194-a38e-261e030026db" providerId="AD" clId="Web-{000E73AF-E75C-4855-93A2-5C24E78F0ACB}" dt="2021-12-08T12:25:58.489" v="12"/>
          <ac:graphicFrameMkLst>
            <pc:docMk/>
            <pc:sldMk cId="665855193" sldId="259"/>
            <ac:graphicFrameMk id="5" creationId="{CB135BFE-2F4B-4152-8211-C7D4388DF8ED}"/>
          </ac:graphicFrameMkLst>
        </pc:graphicFrameChg>
        <pc:graphicFrameChg chg="add">
          <ac:chgData name="Amit Duwal" userId="S::kce075bct006@khwopa.edu.np::6413a44c-ae69-4194-a38e-261e030026db" providerId="AD" clId="Web-{000E73AF-E75C-4855-93A2-5C24E78F0ACB}" dt="2021-12-08T12:25:58.676" v="13"/>
          <ac:graphicFrameMkLst>
            <pc:docMk/>
            <pc:sldMk cId="665855193" sldId="259"/>
            <ac:graphicFrameMk id="6" creationId="{523A39C8-1825-46BA-BD7A-DCC38EC7A05F}"/>
          </ac:graphicFrameMkLst>
        </pc:graphicFrameChg>
      </pc:sldChg>
      <pc:sldChg chg="modSp">
        <pc:chgData name="Amit Duwal" userId="S::kce075bct006@khwopa.edu.np::6413a44c-ae69-4194-a38e-261e030026db" providerId="AD" clId="Web-{000E73AF-E75C-4855-93A2-5C24E78F0ACB}" dt="2021-12-08T12:27:50.210" v="20" actId="20577"/>
        <pc:sldMkLst>
          <pc:docMk/>
          <pc:sldMk cId="2453313741" sldId="265"/>
        </pc:sldMkLst>
        <pc:spChg chg="mod">
          <ac:chgData name="Amit Duwal" userId="S::kce075bct006@khwopa.edu.np::6413a44c-ae69-4194-a38e-261e030026db" providerId="AD" clId="Web-{000E73AF-E75C-4855-93A2-5C24E78F0ACB}" dt="2021-12-08T12:27:50.210" v="20" actId="20577"/>
          <ac:spMkLst>
            <pc:docMk/>
            <pc:sldMk cId="2453313741" sldId="265"/>
            <ac:spMk id="3" creationId="{00000000-0000-0000-0000-000000000000}"/>
          </ac:spMkLst>
        </pc:spChg>
      </pc:sldChg>
    </pc:docChg>
  </pc:docChgLst>
  <pc:docChgLst>
    <pc:chgData name="Amit Duwal" userId="S::kce075bct006@khwopa.edu.np::6413a44c-ae69-4194-a38e-261e030026db" providerId="AD" clId="Web-{295B8532-BC23-40C0-8810-5D96E8D9E4F7}"/>
    <pc:docChg chg="addSld delSld modSld sldOrd">
      <pc:chgData name="Amit Duwal" userId="S::kce075bct006@khwopa.edu.np::6413a44c-ae69-4194-a38e-261e030026db" providerId="AD" clId="Web-{295B8532-BC23-40C0-8810-5D96E8D9E4F7}" dt="2022-03-09T04:38:25.119" v="459"/>
      <pc:docMkLst>
        <pc:docMk/>
      </pc:docMkLst>
      <pc:sldChg chg="modSp">
        <pc:chgData name="Amit Duwal" userId="S::kce075bct006@khwopa.edu.np::6413a44c-ae69-4194-a38e-261e030026db" providerId="AD" clId="Web-{295B8532-BC23-40C0-8810-5D96E8D9E4F7}" dt="2022-03-09T04:03:24.133" v="3" actId="20577"/>
        <pc:sldMkLst>
          <pc:docMk/>
          <pc:sldMk cId="65261834" sldId="258"/>
        </pc:sldMkLst>
        <pc:spChg chg="mod">
          <ac:chgData name="Amit Duwal" userId="S::kce075bct006@khwopa.edu.np::6413a44c-ae69-4194-a38e-261e030026db" providerId="AD" clId="Web-{295B8532-BC23-40C0-8810-5D96E8D9E4F7}" dt="2022-03-09T04:03:24.133" v="3" actId="20577"/>
          <ac:spMkLst>
            <pc:docMk/>
            <pc:sldMk cId="65261834" sldId="258"/>
            <ac:spMk id="3" creationId="{00000000-0000-0000-0000-000000000000}"/>
          </ac:spMkLst>
        </pc:spChg>
      </pc:sldChg>
      <pc:sldChg chg="modSp">
        <pc:chgData name="Amit Duwal" userId="S::kce075bct006@khwopa.edu.np::6413a44c-ae69-4194-a38e-261e030026db" providerId="AD" clId="Web-{295B8532-BC23-40C0-8810-5D96E8D9E4F7}" dt="2022-03-09T04:36:28.256" v="457" actId="20577"/>
        <pc:sldMkLst>
          <pc:docMk/>
          <pc:sldMk cId="1805585533" sldId="264"/>
        </pc:sldMkLst>
        <pc:graphicFrameChg chg="modGraphic">
          <ac:chgData name="Amit Duwal" userId="S::kce075bct006@khwopa.edu.np::6413a44c-ae69-4194-a38e-261e030026db" providerId="AD" clId="Web-{295B8532-BC23-40C0-8810-5D96E8D9E4F7}" dt="2022-03-09T04:36:28.256" v="457" actId="20577"/>
          <ac:graphicFrameMkLst>
            <pc:docMk/>
            <pc:sldMk cId="1805585533" sldId="264"/>
            <ac:graphicFrameMk id="5" creationId="{45514D2E-7F40-4617-AC5F-9B27AA75EED1}"/>
          </ac:graphicFrameMkLst>
        </pc:graphicFrameChg>
      </pc:sldChg>
      <pc:sldChg chg="addSp delSp modSp">
        <pc:chgData name="Amit Duwal" userId="S::kce075bct006@khwopa.edu.np::6413a44c-ae69-4194-a38e-261e030026db" providerId="AD" clId="Web-{295B8532-BC23-40C0-8810-5D96E8D9E4F7}" dt="2022-03-09T04:10:34.599" v="204"/>
        <pc:sldMkLst>
          <pc:docMk/>
          <pc:sldMk cId="2004954442" sldId="293"/>
        </pc:sldMkLst>
        <pc:graphicFrameChg chg="add del mod">
          <ac:chgData name="Amit Duwal" userId="S::kce075bct006@khwopa.edu.np::6413a44c-ae69-4194-a38e-261e030026db" providerId="AD" clId="Web-{295B8532-BC23-40C0-8810-5D96E8D9E4F7}" dt="2022-03-09T04:04:12.416" v="11"/>
          <ac:graphicFrameMkLst>
            <pc:docMk/>
            <pc:sldMk cId="2004954442" sldId="293"/>
            <ac:graphicFrameMk id="6" creationId="{6F23128D-3B50-4A01-8E73-559B4DDBF75F}"/>
          </ac:graphicFrameMkLst>
        </pc:graphicFrameChg>
        <pc:graphicFrameChg chg="mod modGraphic">
          <ac:chgData name="Amit Duwal" userId="S::kce075bct006@khwopa.edu.np::6413a44c-ae69-4194-a38e-261e030026db" providerId="AD" clId="Web-{295B8532-BC23-40C0-8810-5D96E8D9E4F7}" dt="2022-03-09T04:10:34.599" v="204"/>
          <ac:graphicFrameMkLst>
            <pc:docMk/>
            <pc:sldMk cId="2004954442" sldId="293"/>
            <ac:graphicFrameMk id="8" creationId="{00000000-0000-0000-0000-000000000000}"/>
          </ac:graphicFrameMkLst>
        </pc:graphicFrameChg>
      </pc:sldChg>
      <pc:sldChg chg="modSp">
        <pc:chgData name="Amit Duwal" userId="S::kce075bct006@khwopa.edu.np::6413a44c-ae69-4194-a38e-261e030026db" providerId="AD" clId="Web-{295B8532-BC23-40C0-8810-5D96E8D9E4F7}" dt="2022-03-09T04:12:37.509" v="232"/>
        <pc:sldMkLst>
          <pc:docMk/>
          <pc:sldMk cId="3566223935" sldId="294"/>
        </pc:sldMkLst>
        <pc:graphicFrameChg chg="mod modGraphic">
          <ac:chgData name="Amit Duwal" userId="S::kce075bct006@khwopa.edu.np::6413a44c-ae69-4194-a38e-261e030026db" providerId="AD" clId="Web-{295B8532-BC23-40C0-8810-5D96E8D9E4F7}" dt="2022-03-09T04:12:37.509" v="232"/>
          <ac:graphicFrameMkLst>
            <pc:docMk/>
            <pc:sldMk cId="3566223935" sldId="294"/>
            <ac:graphicFrameMk id="6" creationId="{00000000-0000-0000-0000-000000000000}"/>
          </ac:graphicFrameMkLst>
        </pc:graphicFrameChg>
      </pc:sldChg>
      <pc:sldChg chg="addSp modSp mod setBg setClrOvrMap">
        <pc:chgData name="Amit Duwal" userId="S::kce075bct006@khwopa.edu.np::6413a44c-ae69-4194-a38e-261e030026db" providerId="AD" clId="Web-{295B8532-BC23-40C0-8810-5D96E8D9E4F7}" dt="2022-03-09T04:37:51.368" v="458"/>
        <pc:sldMkLst>
          <pc:docMk/>
          <pc:sldMk cId="3289977266" sldId="300"/>
        </pc:sldMkLst>
        <pc:spChg chg="mod">
          <ac:chgData name="Amit Duwal" userId="S::kce075bct006@khwopa.edu.np::6413a44c-ae69-4194-a38e-261e030026db" providerId="AD" clId="Web-{295B8532-BC23-40C0-8810-5D96E8D9E4F7}" dt="2022-03-09T04:37:51.368" v="458"/>
          <ac:spMkLst>
            <pc:docMk/>
            <pc:sldMk cId="3289977266" sldId="300"/>
            <ac:spMk id="2" creationId="{00000000-0000-0000-0000-000000000000}"/>
          </ac:spMkLst>
        </pc:spChg>
        <pc:spChg chg="mod ord">
          <ac:chgData name="Amit Duwal" userId="S::kce075bct006@khwopa.edu.np::6413a44c-ae69-4194-a38e-261e030026db" providerId="AD" clId="Web-{295B8532-BC23-40C0-8810-5D96E8D9E4F7}" dt="2022-03-09T04:37:51.368" v="458"/>
          <ac:spMkLst>
            <pc:docMk/>
            <pc:sldMk cId="3289977266" sldId="300"/>
            <ac:spMk id="4" creationId="{00000000-0000-0000-0000-000000000000}"/>
          </ac:spMkLst>
        </pc:spChg>
        <pc:spChg chg="mod">
          <ac:chgData name="Amit Duwal" userId="S::kce075bct006@khwopa.edu.np::6413a44c-ae69-4194-a38e-261e030026db" providerId="AD" clId="Web-{295B8532-BC23-40C0-8810-5D96E8D9E4F7}" dt="2022-03-09T04:37:51.368" v="458"/>
          <ac:spMkLst>
            <pc:docMk/>
            <pc:sldMk cId="3289977266" sldId="300"/>
            <ac:spMk id="5" creationId="{00000000-0000-0000-0000-000000000000}"/>
          </ac:spMkLst>
        </pc:spChg>
        <pc:spChg chg="add">
          <ac:chgData name="Amit Duwal" userId="S::kce075bct006@khwopa.edu.np::6413a44c-ae69-4194-a38e-261e030026db" providerId="AD" clId="Web-{295B8532-BC23-40C0-8810-5D96E8D9E4F7}" dt="2022-03-09T04:37:51.368" v="458"/>
          <ac:spMkLst>
            <pc:docMk/>
            <pc:sldMk cId="3289977266" sldId="300"/>
            <ac:spMk id="16" creationId="{F9ED434F-8767-46CC-B26B-5AF62FF01E66}"/>
          </ac:spMkLst>
        </pc:spChg>
        <pc:grpChg chg="add">
          <ac:chgData name="Amit Duwal" userId="S::kce075bct006@khwopa.edu.np::6413a44c-ae69-4194-a38e-261e030026db" providerId="AD" clId="Web-{295B8532-BC23-40C0-8810-5D96E8D9E4F7}" dt="2022-03-09T04:37:51.368" v="458"/>
          <ac:grpSpMkLst>
            <pc:docMk/>
            <pc:sldMk cId="3289977266" sldId="300"/>
            <ac:grpSpMk id="12" creationId="{2F448CB3-7B4F-45D7-B7C0-DF553DF61453}"/>
          </ac:grpSpMkLst>
        </pc:grpChg>
        <pc:graphicFrameChg chg="mod ord modGraphic">
          <ac:chgData name="Amit Duwal" userId="S::kce075bct006@khwopa.edu.np::6413a44c-ae69-4194-a38e-261e030026db" providerId="AD" clId="Web-{295B8532-BC23-40C0-8810-5D96E8D9E4F7}" dt="2022-03-09T04:37:51.368" v="458"/>
          <ac:graphicFrameMkLst>
            <pc:docMk/>
            <pc:sldMk cId="3289977266" sldId="300"/>
            <ac:graphicFrameMk id="7" creationId="{00000000-0000-0000-0000-000000000000}"/>
          </ac:graphicFrameMkLst>
        </pc:graphicFrameChg>
      </pc:sldChg>
      <pc:sldChg chg="addSp modSp mod setBg setClrOvrMap">
        <pc:chgData name="Amit Duwal" userId="S::kce075bct006@khwopa.edu.np::6413a44c-ae69-4194-a38e-261e030026db" providerId="AD" clId="Web-{295B8532-BC23-40C0-8810-5D96E8D9E4F7}" dt="2022-03-09T04:38:25.119" v="459"/>
        <pc:sldMkLst>
          <pc:docMk/>
          <pc:sldMk cId="586121073" sldId="307"/>
        </pc:sldMkLst>
        <pc:spChg chg="mod">
          <ac:chgData name="Amit Duwal" userId="S::kce075bct006@khwopa.edu.np::6413a44c-ae69-4194-a38e-261e030026db" providerId="AD" clId="Web-{295B8532-BC23-40C0-8810-5D96E8D9E4F7}" dt="2022-03-09T04:38:25.119" v="459"/>
          <ac:spMkLst>
            <pc:docMk/>
            <pc:sldMk cId="586121073" sldId="307"/>
            <ac:spMk id="2" creationId="{00000000-0000-0000-0000-000000000000}"/>
          </ac:spMkLst>
        </pc:spChg>
        <pc:spChg chg="mod ord">
          <ac:chgData name="Amit Duwal" userId="S::kce075bct006@khwopa.edu.np::6413a44c-ae69-4194-a38e-261e030026db" providerId="AD" clId="Web-{295B8532-BC23-40C0-8810-5D96E8D9E4F7}" dt="2022-03-09T04:38:25.119" v="459"/>
          <ac:spMkLst>
            <pc:docMk/>
            <pc:sldMk cId="586121073" sldId="307"/>
            <ac:spMk id="4" creationId="{00000000-0000-0000-0000-000000000000}"/>
          </ac:spMkLst>
        </pc:spChg>
        <pc:spChg chg="mod">
          <ac:chgData name="Amit Duwal" userId="S::kce075bct006@khwopa.edu.np::6413a44c-ae69-4194-a38e-261e030026db" providerId="AD" clId="Web-{295B8532-BC23-40C0-8810-5D96E8D9E4F7}" dt="2022-03-09T04:38:25.119" v="459"/>
          <ac:spMkLst>
            <pc:docMk/>
            <pc:sldMk cId="586121073" sldId="307"/>
            <ac:spMk id="5" creationId="{00000000-0000-0000-0000-000000000000}"/>
          </ac:spMkLst>
        </pc:spChg>
        <pc:spChg chg="add">
          <ac:chgData name="Amit Duwal" userId="S::kce075bct006@khwopa.edu.np::6413a44c-ae69-4194-a38e-261e030026db" providerId="AD" clId="Web-{295B8532-BC23-40C0-8810-5D96E8D9E4F7}" dt="2022-03-09T04:38:25.119" v="459"/>
          <ac:spMkLst>
            <pc:docMk/>
            <pc:sldMk cId="586121073" sldId="307"/>
            <ac:spMk id="15" creationId="{F9ED434F-8767-46CC-B26B-5AF62FF01E66}"/>
          </ac:spMkLst>
        </pc:spChg>
        <pc:grpChg chg="add">
          <ac:chgData name="Amit Duwal" userId="S::kce075bct006@khwopa.edu.np::6413a44c-ae69-4194-a38e-261e030026db" providerId="AD" clId="Web-{295B8532-BC23-40C0-8810-5D96E8D9E4F7}" dt="2022-03-09T04:38:25.119" v="459"/>
          <ac:grpSpMkLst>
            <pc:docMk/>
            <pc:sldMk cId="586121073" sldId="307"/>
            <ac:grpSpMk id="11" creationId="{2F448CB3-7B4F-45D7-B7C0-DF553DF61453}"/>
          </ac:grpSpMkLst>
        </pc:grpChg>
        <pc:graphicFrameChg chg="mod ord modGraphic">
          <ac:chgData name="Amit Duwal" userId="S::kce075bct006@khwopa.edu.np::6413a44c-ae69-4194-a38e-261e030026db" providerId="AD" clId="Web-{295B8532-BC23-40C0-8810-5D96E8D9E4F7}" dt="2022-03-09T04:38:25.119" v="459"/>
          <ac:graphicFrameMkLst>
            <pc:docMk/>
            <pc:sldMk cId="586121073" sldId="307"/>
            <ac:graphicFrameMk id="6" creationId="{00000000-0000-0000-0000-000000000000}"/>
          </ac:graphicFrameMkLst>
        </pc:graphicFrameChg>
      </pc:sldChg>
      <pc:sldChg chg="modSp add del ord replId">
        <pc:chgData name="Amit Duwal" userId="S::kce075bct006@khwopa.edu.np::6413a44c-ae69-4194-a38e-261e030026db" providerId="AD" clId="Web-{295B8532-BC23-40C0-8810-5D96E8D9E4F7}" dt="2022-03-09T04:33:15.063" v="422"/>
        <pc:sldMkLst>
          <pc:docMk/>
          <pc:sldMk cId="4263739569" sldId="331"/>
        </pc:sldMkLst>
        <pc:graphicFrameChg chg="mod modGraphic">
          <ac:chgData name="Amit Duwal" userId="S::kce075bct006@khwopa.edu.np::6413a44c-ae69-4194-a38e-261e030026db" providerId="AD" clId="Web-{295B8532-BC23-40C0-8810-5D96E8D9E4F7}" dt="2022-03-09T04:33:15.063" v="422"/>
          <ac:graphicFrameMkLst>
            <pc:docMk/>
            <pc:sldMk cId="4263739569" sldId="331"/>
            <ac:graphicFrameMk id="8" creationId="{00000000-0000-0000-0000-000000000000}"/>
          </ac:graphicFrameMkLst>
        </pc:graphicFrameChg>
      </pc:sldChg>
    </pc:docChg>
  </pc:docChgLst>
</pc:chgInfo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1.png"/><Relationship Id="rId4" Type="http://schemas.openxmlformats.org/officeDocument/2006/relationships/image" Target="../media/image12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1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1DEDA8-8B10-42A3-8E4B-D6AAB3645E90}" type="doc">
      <dgm:prSet loTypeId="urn:microsoft.com/office/officeart/2005/8/layout/default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52D9AF-F551-43E7-9128-AB22523EA1CE}">
      <dgm:prSet phldrT="[Text]"/>
      <dgm:spPr/>
      <dgm:t>
        <a:bodyPr/>
        <a:lstStyle/>
        <a:p>
          <a:r>
            <a:rPr lang="en-US"/>
            <a:t>SOFTWARE REQUIREMENTS</a:t>
          </a:r>
        </a:p>
      </dgm:t>
    </dgm:pt>
    <dgm:pt modelId="{A1CA6892-82BD-49D9-BE28-ECFFA1E713BC}" type="parTrans" cxnId="{812CE02F-8DEE-4BEB-AA48-FEC8D94E2A34}">
      <dgm:prSet/>
      <dgm:spPr/>
      <dgm:t>
        <a:bodyPr/>
        <a:lstStyle/>
        <a:p>
          <a:endParaRPr lang="en-US"/>
        </a:p>
      </dgm:t>
    </dgm:pt>
    <dgm:pt modelId="{1F565AEA-3EA2-44E5-84A2-32873B691F63}" type="sibTrans" cxnId="{812CE02F-8DEE-4BEB-AA48-FEC8D94E2A34}">
      <dgm:prSet/>
      <dgm:spPr/>
      <dgm:t>
        <a:bodyPr/>
        <a:lstStyle/>
        <a:p>
          <a:endParaRPr lang="en-US"/>
        </a:p>
      </dgm:t>
    </dgm:pt>
    <dgm:pt modelId="{545D012A-A7DB-4533-9AF0-833AD1C6FAD8}">
      <dgm:prSet phldrT="[Text]"/>
      <dgm:spPr/>
      <dgm:t>
        <a:bodyPr/>
        <a:lstStyle/>
        <a:p>
          <a:r>
            <a:rPr lang="en-US"/>
            <a:t>HARDWARE REQUIREMENTS</a:t>
          </a:r>
        </a:p>
      </dgm:t>
    </dgm:pt>
    <dgm:pt modelId="{F6DAD0B9-09BB-4082-9382-8CC5F6082B5F}" type="parTrans" cxnId="{67FBB769-8982-4B92-9671-18377A7DEBA4}">
      <dgm:prSet/>
      <dgm:spPr/>
      <dgm:t>
        <a:bodyPr/>
        <a:lstStyle/>
        <a:p>
          <a:endParaRPr lang="en-US"/>
        </a:p>
      </dgm:t>
    </dgm:pt>
    <dgm:pt modelId="{A6BDEFF8-FAE1-4C12-9795-B0B19AA54591}" type="sibTrans" cxnId="{67FBB769-8982-4B92-9671-18377A7DEBA4}">
      <dgm:prSet/>
      <dgm:spPr/>
      <dgm:t>
        <a:bodyPr/>
        <a:lstStyle/>
        <a:p>
          <a:endParaRPr lang="en-US"/>
        </a:p>
      </dgm:t>
    </dgm:pt>
    <dgm:pt modelId="{EAEF64F0-9BCB-4E5F-8CA4-F8523A97C3FF}">
      <dgm:prSet phldrT="[Text]"/>
      <dgm:spPr/>
      <dgm:t>
        <a:bodyPr/>
        <a:lstStyle/>
        <a:p>
          <a:r>
            <a:rPr lang="en-US"/>
            <a:t>FUNCTIONAL REQUIREMENTS</a:t>
          </a:r>
        </a:p>
      </dgm:t>
    </dgm:pt>
    <dgm:pt modelId="{2B1DB4EF-BBBB-4AF4-A0E6-C6BA2636472D}" type="parTrans" cxnId="{86B381D1-31D7-4D6B-8A53-F2313C228329}">
      <dgm:prSet/>
      <dgm:spPr/>
      <dgm:t>
        <a:bodyPr/>
        <a:lstStyle/>
        <a:p>
          <a:endParaRPr lang="en-US"/>
        </a:p>
      </dgm:t>
    </dgm:pt>
    <dgm:pt modelId="{CCF38DCF-BF54-4116-8285-3E67E7CEABC2}" type="sibTrans" cxnId="{86B381D1-31D7-4D6B-8A53-F2313C228329}">
      <dgm:prSet/>
      <dgm:spPr/>
      <dgm:t>
        <a:bodyPr/>
        <a:lstStyle/>
        <a:p>
          <a:endParaRPr lang="en-US"/>
        </a:p>
      </dgm:t>
    </dgm:pt>
    <dgm:pt modelId="{D7E226D4-24DA-4FAB-AF67-D0ADC42A8010}">
      <dgm:prSet phldrT="[Text]"/>
      <dgm:spPr/>
      <dgm:t>
        <a:bodyPr/>
        <a:lstStyle/>
        <a:p>
          <a:r>
            <a:rPr lang="en-US"/>
            <a:t>NON-FUNCTIONAL REUIREMENTS</a:t>
          </a:r>
        </a:p>
      </dgm:t>
    </dgm:pt>
    <dgm:pt modelId="{FAD50A23-CA64-4532-B38A-60160C636785}" type="parTrans" cxnId="{AC1420A5-0525-45C1-8FB7-1506488851C6}">
      <dgm:prSet/>
      <dgm:spPr/>
      <dgm:t>
        <a:bodyPr/>
        <a:lstStyle/>
        <a:p>
          <a:endParaRPr lang="en-US"/>
        </a:p>
      </dgm:t>
    </dgm:pt>
    <dgm:pt modelId="{3CDAE594-A769-4BAC-AA44-DD91A7B5B11B}" type="sibTrans" cxnId="{AC1420A5-0525-45C1-8FB7-1506488851C6}">
      <dgm:prSet/>
      <dgm:spPr/>
      <dgm:t>
        <a:bodyPr/>
        <a:lstStyle/>
        <a:p>
          <a:endParaRPr lang="en-US"/>
        </a:p>
      </dgm:t>
    </dgm:pt>
    <dgm:pt modelId="{ABC4E08C-985F-4506-8712-4259444C8006}" type="pres">
      <dgm:prSet presAssocID="{941DEDA8-8B10-42A3-8E4B-D6AAB3645E9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5881DA-418E-4F75-AC88-95E6A9624FDA}" type="pres">
      <dgm:prSet presAssocID="{D252D9AF-F551-43E7-9128-AB22523EA1C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839B5E-238F-4FF8-B0ED-B139F772D497}" type="pres">
      <dgm:prSet presAssocID="{1F565AEA-3EA2-44E5-84A2-32873B691F63}" presName="sibTrans" presStyleCnt="0"/>
      <dgm:spPr/>
    </dgm:pt>
    <dgm:pt modelId="{00815CB7-9201-4232-A6D6-62E1DDD22283}" type="pres">
      <dgm:prSet presAssocID="{545D012A-A7DB-4533-9AF0-833AD1C6FAD8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10F747-02F4-4936-A17F-6792E51492F6}" type="pres">
      <dgm:prSet presAssocID="{A6BDEFF8-FAE1-4C12-9795-B0B19AA54591}" presName="sibTrans" presStyleCnt="0"/>
      <dgm:spPr/>
    </dgm:pt>
    <dgm:pt modelId="{15EC9CAC-0EE2-456E-A899-5D2EC1C9FD2A}" type="pres">
      <dgm:prSet presAssocID="{EAEF64F0-9BCB-4E5F-8CA4-F8523A97C3F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CF2C3A-8D9C-40FA-B20E-C0962A0DA0D8}" type="pres">
      <dgm:prSet presAssocID="{CCF38DCF-BF54-4116-8285-3E67E7CEABC2}" presName="sibTrans" presStyleCnt="0"/>
      <dgm:spPr/>
    </dgm:pt>
    <dgm:pt modelId="{8D464837-A97A-4BB7-A33C-65BB019AD065}" type="pres">
      <dgm:prSet presAssocID="{D7E226D4-24DA-4FAB-AF67-D0ADC42A8010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C1420A5-0525-45C1-8FB7-1506488851C6}" srcId="{941DEDA8-8B10-42A3-8E4B-D6AAB3645E90}" destId="{D7E226D4-24DA-4FAB-AF67-D0ADC42A8010}" srcOrd="3" destOrd="0" parTransId="{FAD50A23-CA64-4532-B38A-60160C636785}" sibTransId="{3CDAE594-A769-4BAC-AA44-DD91A7B5B11B}"/>
    <dgm:cxn modelId="{4A2ABD82-0F4D-44EF-B03E-4F86910DAF4F}" type="presOf" srcId="{545D012A-A7DB-4533-9AF0-833AD1C6FAD8}" destId="{00815CB7-9201-4232-A6D6-62E1DDD22283}" srcOrd="0" destOrd="0" presId="urn:microsoft.com/office/officeart/2005/8/layout/default"/>
    <dgm:cxn modelId="{D54D0FBB-0EF3-4A2D-807C-29B83BBE2774}" type="presOf" srcId="{D7E226D4-24DA-4FAB-AF67-D0ADC42A8010}" destId="{8D464837-A97A-4BB7-A33C-65BB019AD065}" srcOrd="0" destOrd="0" presId="urn:microsoft.com/office/officeart/2005/8/layout/default"/>
    <dgm:cxn modelId="{32DFDA02-0CDB-4D86-ADA4-8C29B96F87B2}" type="presOf" srcId="{D252D9AF-F551-43E7-9128-AB22523EA1CE}" destId="{925881DA-418E-4F75-AC88-95E6A9624FDA}" srcOrd="0" destOrd="0" presId="urn:microsoft.com/office/officeart/2005/8/layout/default"/>
    <dgm:cxn modelId="{67FBB769-8982-4B92-9671-18377A7DEBA4}" srcId="{941DEDA8-8B10-42A3-8E4B-D6AAB3645E90}" destId="{545D012A-A7DB-4533-9AF0-833AD1C6FAD8}" srcOrd="1" destOrd="0" parTransId="{F6DAD0B9-09BB-4082-9382-8CC5F6082B5F}" sibTransId="{A6BDEFF8-FAE1-4C12-9795-B0B19AA54591}"/>
    <dgm:cxn modelId="{86B381D1-31D7-4D6B-8A53-F2313C228329}" srcId="{941DEDA8-8B10-42A3-8E4B-D6AAB3645E90}" destId="{EAEF64F0-9BCB-4E5F-8CA4-F8523A97C3FF}" srcOrd="2" destOrd="0" parTransId="{2B1DB4EF-BBBB-4AF4-A0E6-C6BA2636472D}" sibTransId="{CCF38DCF-BF54-4116-8285-3E67E7CEABC2}"/>
    <dgm:cxn modelId="{5AAB9D2B-02ED-4BA4-ABEF-BAEB24490DD1}" type="presOf" srcId="{EAEF64F0-9BCB-4E5F-8CA4-F8523A97C3FF}" destId="{15EC9CAC-0EE2-456E-A899-5D2EC1C9FD2A}" srcOrd="0" destOrd="0" presId="urn:microsoft.com/office/officeart/2005/8/layout/default"/>
    <dgm:cxn modelId="{812CE02F-8DEE-4BEB-AA48-FEC8D94E2A34}" srcId="{941DEDA8-8B10-42A3-8E4B-D6AAB3645E90}" destId="{D252D9AF-F551-43E7-9128-AB22523EA1CE}" srcOrd="0" destOrd="0" parTransId="{A1CA6892-82BD-49D9-BE28-ECFFA1E713BC}" sibTransId="{1F565AEA-3EA2-44E5-84A2-32873B691F63}"/>
    <dgm:cxn modelId="{03A11EF0-B66D-4429-9844-50AF0C2FDB31}" type="presOf" srcId="{941DEDA8-8B10-42A3-8E4B-D6AAB3645E90}" destId="{ABC4E08C-985F-4506-8712-4259444C8006}" srcOrd="0" destOrd="0" presId="urn:microsoft.com/office/officeart/2005/8/layout/default"/>
    <dgm:cxn modelId="{D8206937-4C98-468A-B35A-BA2FB0BC8DE5}" type="presParOf" srcId="{ABC4E08C-985F-4506-8712-4259444C8006}" destId="{925881DA-418E-4F75-AC88-95E6A9624FDA}" srcOrd="0" destOrd="0" presId="urn:microsoft.com/office/officeart/2005/8/layout/default"/>
    <dgm:cxn modelId="{26CAF205-7EA7-4FDF-B27B-0C493F7AE9D9}" type="presParOf" srcId="{ABC4E08C-985F-4506-8712-4259444C8006}" destId="{E2839B5E-238F-4FF8-B0ED-B139F772D497}" srcOrd="1" destOrd="0" presId="urn:microsoft.com/office/officeart/2005/8/layout/default"/>
    <dgm:cxn modelId="{BB566FE1-B57D-4EFE-B0E3-4E0227523814}" type="presParOf" srcId="{ABC4E08C-985F-4506-8712-4259444C8006}" destId="{00815CB7-9201-4232-A6D6-62E1DDD22283}" srcOrd="2" destOrd="0" presId="urn:microsoft.com/office/officeart/2005/8/layout/default"/>
    <dgm:cxn modelId="{B7422B11-4FD4-4092-9CED-3EE39C94B0FF}" type="presParOf" srcId="{ABC4E08C-985F-4506-8712-4259444C8006}" destId="{0510F747-02F4-4936-A17F-6792E51492F6}" srcOrd="3" destOrd="0" presId="urn:microsoft.com/office/officeart/2005/8/layout/default"/>
    <dgm:cxn modelId="{C818369F-5679-4B5B-9617-2B5B28538056}" type="presParOf" srcId="{ABC4E08C-985F-4506-8712-4259444C8006}" destId="{15EC9CAC-0EE2-456E-A899-5D2EC1C9FD2A}" srcOrd="4" destOrd="0" presId="urn:microsoft.com/office/officeart/2005/8/layout/default"/>
    <dgm:cxn modelId="{DBCCFBAD-0C1A-4D0C-84AC-7AEF0B015870}" type="presParOf" srcId="{ABC4E08C-985F-4506-8712-4259444C8006}" destId="{7FCF2C3A-8D9C-40FA-B20E-C0962A0DA0D8}" srcOrd="5" destOrd="0" presId="urn:microsoft.com/office/officeart/2005/8/layout/default"/>
    <dgm:cxn modelId="{EFF37D02-7D30-49C6-BF8D-45A252EB9313}" type="presParOf" srcId="{ABC4E08C-985F-4506-8712-4259444C8006}" destId="{8D464837-A97A-4BB7-A33C-65BB019AD065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FF019D-9146-44F3-9E5B-38035B8914E5}" type="doc">
      <dgm:prSet loTypeId="urn:microsoft.com/office/officeart/2005/8/layout/default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933415-7D31-4038-8991-89E8FBA49ECD}">
      <dgm:prSet phldrT="[Text]"/>
      <dgm:spPr/>
      <dgm:t>
        <a:bodyPr/>
        <a:lstStyle/>
        <a:p>
          <a:r>
            <a:rPr lang="en-US"/>
            <a:t>Upload an image</a:t>
          </a:r>
        </a:p>
      </dgm:t>
    </dgm:pt>
    <dgm:pt modelId="{A28989A9-33EF-4D3E-A396-926B165FFD88}" type="parTrans" cxnId="{6D0BF106-A3DE-4718-A77F-9BFCB3E86AEC}">
      <dgm:prSet/>
      <dgm:spPr/>
      <dgm:t>
        <a:bodyPr/>
        <a:lstStyle/>
        <a:p>
          <a:endParaRPr lang="en-US"/>
        </a:p>
      </dgm:t>
    </dgm:pt>
    <dgm:pt modelId="{E2AD48BA-9724-4862-A108-E54592B73C6C}" type="sibTrans" cxnId="{6D0BF106-A3DE-4718-A77F-9BFCB3E86AEC}">
      <dgm:prSet/>
      <dgm:spPr/>
      <dgm:t>
        <a:bodyPr/>
        <a:lstStyle/>
        <a:p>
          <a:endParaRPr lang="en-US"/>
        </a:p>
      </dgm:t>
    </dgm:pt>
    <dgm:pt modelId="{B0233034-AEBF-471C-A319-B943848B8708}">
      <dgm:prSet phldrT="[Text]"/>
      <dgm:spPr/>
      <dgm:t>
        <a:bodyPr/>
        <a:lstStyle/>
        <a:p>
          <a:r>
            <a:rPr lang="en-US"/>
            <a:t>Detect the disease</a:t>
          </a:r>
        </a:p>
      </dgm:t>
    </dgm:pt>
    <dgm:pt modelId="{BCED90A3-FAFF-4B7D-9343-672D917E22D9}" type="parTrans" cxnId="{343FECFD-CB4F-462D-99B2-D433FB9292EB}">
      <dgm:prSet/>
      <dgm:spPr/>
      <dgm:t>
        <a:bodyPr/>
        <a:lstStyle/>
        <a:p>
          <a:endParaRPr lang="en-US"/>
        </a:p>
      </dgm:t>
    </dgm:pt>
    <dgm:pt modelId="{A824755A-7284-4AEC-9EF0-FB1EA88E9903}" type="sibTrans" cxnId="{343FECFD-CB4F-462D-99B2-D433FB9292EB}">
      <dgm:prSet/>
      <dgm:spPr/>
      <dgm:t>
        <a:bodyPr/>
        <a:lstStyle/>
        <a:p>
          <a:endParaRPr lang="en-US"/>
        </a:p>
      </dgm:t>
    </dgm:pt>
    <dgm:pt modelId="{A7AB78DD-FD6A-4435-98EA-F820540B5577}">
      <dgm:prSet phldrT="[Text]"/>
      <dgm:spPr/>
      <dgm:t>
        <a:bodyPr/>
        <a:lstStyle/>
        <a:p>
          <a:r>
            <a:rPr lang="en-US"/>
            <a:t>Show possible causes and its remedies</a:t>
          </a:r>
        </a:p>
      </dgm:t>
    </dgm:pt>
    <dgm:pt modelId="{02B33A08-DC39-49EF-A4A0-C9D37E6267F1}" type="parTrans" cxnId="{AED93C4A-B878-4055-AC1D-1C99FD6DB947}">
      <dgm:prSet/>
      <dgm:spPr/>
      <dgm:t>
        <a:bodyPr/>
        <a:lstStyle/>
        <a:p>
          <a:endParaRPr lang="en-US"/>
        </a:p>
      </dgm:t>
    </dgm:pt>
    <dgm:pt modelId="{2036C05D-EBCA-4939-A4B7-EB6F9A8DA347}" type="sibTrans" cxnId="{AED93C4A-B878-4055-AC1D-1C99FD6DB947}">
      <dgm:prSet/>
      <dgm:spPr/>
      <dgm:t>
        <a:bodyPr/>
        <a:lstStyle/>
        <a:p>
          <a:endParaRPr lang="en-US"/>
        </a:p>
      </dgm:t>
    </dgm:pt>
    <dgm:pt modelId="{5CBEDB01-C8A1-4F9D-A581-F02A7AD201F0}">
      <dgm:prSet phldrT="[Text]"/>
      <dgm:spPr/>
      <dgm:t>
        <a:bodyPr/>
        <a:lstStyle/>
        <a:p>
          <a:r>
            <a:rPr lang="en-US"/>
            <a:t>Show possible error if condition not met</a:t>
          </a:r>
        </a:p>
      </dgm:t>
    </dgm:pt>
    <dgm:pt modelId="{54B55B54-F8A1-49F5-84C4-A224793DFAAA}" type="parTrans" cxnId="{25A1535D-8F43-4659-AF8A-CD9FDBC76599}">
      <dgm:prSet/>
      <dgm:spPr/>
      <dgm:t>
        <a:bodyPr/>
        <a:lstStyle/>
        <a:p>
          <a:endParaRPr lang="en-US"/>
        </a:p>
      </dgm:t>
    </dgm:pt>
    <dgm:pt modelId="{C4BB267D-B244-47DA-9817-B03EBCD9CAEE}" type="sibTrans" cxnId="{25A1535D-8F43-4659-AF8A-CD9FDBC76599}">
      <dgm:prSet/>
      <dgm:spPr/>
      <dgm:t>
        <a:bodyPr/>
        <a:lstStyle/>
        <a:p>
          <a:endParaRPr lang="en-US"/>
        </a:p>
      </dgm:t>
    </dgm:pt>
    <dgm:pt modelId="{C1674AAA-684F-4376-986E-42AC75A9D868}" type="pres">
      <dgm:prSet presAssocID="{E0FF019D-9146-44F3-9E5B-38035B8914E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BA4F94-1F43-4B18-99CA-25281EA3B79A}" type="pres">
      <dgm:prSet presAssocID="{6E933415-7D31-4038-8991-89E8FBA49ECD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00A846-5641-45F3-8AF9-767FAB1FDFA0}" type="pres">
      <dgm:prSet presAssocID="{E2AD48BA-9724-4862-A108-E54592B73C6C}" presName="sibTrans" presStyleCnt="0"/>
      <dgm:spPr/>
    </dgm:pt>
    <dgm:pt modelId="{D1305512-97F4-4AD6-8049-033DABA449BF}" type="pres">
      <dgm:prSet presAssocID="{B0233034-AEBF-471C-A319-B943848B8708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80889-24F7-4CFC-8BA6-2812AB74A720}" type="pres">
      <dgm:prSet presAssocID="{A824755A-7284-4AEC-9EF0-FB1EA88E9903}" presName="sibTrans" presStyleCnt="0"/>
      <dgm:spPr/>
    </dgm:pt>
    <dgm:pt modelId="{AEDC041E-62D7-4543-BB61-000574D4A7BB}" type="pres">
      <dgm:prSet presAssocID="{A7AB78DD-FD6A-4435-98EA-F820540B5577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FB481B-D105-40D9-9239-5CED12A6D9C0}" type="pres">
      <dgm:prSet presAssocID="{2036C05D-EBCA-4939-A4B7-EB6F9A8DA347}" presName="sibTrans" presStyleCnt="0"/>
      <dgm:spPr/>
    </dgm:pt>
    <dgm:pt modelId="{4A839066-3DF0-4802-97B1-4AA24E26AE89}" type="pres">
      <dgm:prSet presAssocID="{5CBEDB01-C8A1-4F9D-A581-F02A7AD201F0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0935800-02DB-40CB-A087-0E59211C9DC8}" type="presOf" srcId="{5CBEDB01-C8A1-4F9D-A581-F02A7AD201F0}" destId="{4A839066-3DF0-4802-97B1-4AA24E26AE89}" srcOrd="0" destOrd="0" presId="urn:microsoft.com/office/officeart/2005/8/layout/default"/>
    <dgm:cxn modelId="{AED93C4A-B878-4055-AC1D-1C99FD6DB947}" srcId="{E0FF019D-9146-44F3-9E5B-38035B8914E5}" destId="{A7AB78DD-FD6A-4435-98EA-F820540B5577}" srcOrd="2" destOrd="0" parTransId="{02B33A08-DC39-49EF-A4A0-C9D37E6267F1}" sibTransId="{2036C05D-EBCA-4939-A4B7-EB6F9A8DA347}"/>
    <dgm:cxn modelId="{6FB7818E-F30C-4492-AA67-0F1ADFF2060C}" type="presOf" srcId="{B0233034-AEBF-471C-A319-B943848B8708}" destId="{D1305512-97F4-4AD6-8049-033DABA449BF}" srcOrd="0" destOrd="0" presId="urn:microsoft.com/office/officeart/2005/8/layout/default"/>
    <dgm:cxn modelId="{343FECFD-CB4F-462D-99B2-D433FB9292EB}" srcId="{E0FF019D-9146-44F3-9E5B-38035B8914E5}" destId="{B0233034-AEBF-471C-A319-B943848B8708}" srcOrd="1" destOrd="0" parTransId="{BCED90A3-FAFF-4B7D-9343-672D917E22D9}" sibTransId="{A824755A-7284-4AEC-9EF0-FB1EA88E9903}"/>
    <dgm:cxn modelId="{EA4AA5AD-FB13-4170-9427-ECC160D4D1D0}" type="presOf" srcId="{A7AB78DD-FD6A-4435-98EA-F820540B5577}" destId="{AEDC041E-62D7-4543-BB61-000574D4A7BB}" srcOrd="0" destOrd="0" presId="urn:microsoft.com/office/officeart/2005/8/layout/default"/>
    <dgm:cxn modelId="{6D0BF106-A3DE-4718-A77F-9BFCB3E86AEC}" srcId="{E0FF019D-9146-44F3-9E5B-38035B8914E5}" destId="{6E933415-7D31-4038-8991-89E8FBA49ECD}" srcOrd="0" destOrd="0" parTransId="{A28989A9-33EF-4D3E-A396-926B165FFD88}" sibTransId="{E2AD48BA-9724-4862-A108-E54592B73C6C}"/>
    <dgm:cxn modelId="{25A1535D-8F43-4659-AF8A-CD9FDBC76599}" srcId="{E0FF019D-9146-44F3-9E5B-38035B8914E5}" destId="{5CBEDB01-C8A1-4F9D-A581-F02A7AD201F0}" srcOrd="3" destOrd="0" parTransId="{54B55B54-F8A1-49F5-84C4-A224793DFAAA}" sibTransId="{C4BB267D-B244-47DA-9817-B03EBCD9CAEE}"/>
    <dgm:cxn modelId="{B6CD6E1E-8351-41DD-934D-A006DC342AC4}" type="presOf" srcId="{E0FF019D-9146-44F3-9E5B-38035B8914E5}" destId="{C1674AAA-684F-4376-986E-42AC75A9D868}" srcOrd="0" destOrd="0" presId="urn:microsoft.com/office/officeart/2005/8/layout/default"/>
    <dgm:cxn modelId="{58F96CDC-F8F5-4F0D-A177-54C6776428ED}" type="presOf" srcId="{6E933415-7D31-4038-8991-89E8FBA49ECD}" destId="{38BA4F94-1F43-4B18-99CA-25281EA3B79A}" srcOrd="0" destOrd="0" presId="urn:microsoft.com/office/officeart/2005/8/layout/default"/>
    <dgm:cxn modelId="{BB1FCE05-77F4-47A8-82BD-AEB80F717AF7}" type="presParOf" srcId="{C1674AAA-684F-4376-986E-42AC75A9D868}" destId="{38BA4F94-1F43-4B18-99CA-25281EA3B79A}" srcOrd="0" destOrd="0" presId="urn:microsoft.com/office/officeart/2005/8/layout/default"/>
    <dgm:cxn modelId="{EDAEAEEF-9F94-4326-A057-4276FDB5F3D0}" type="presParOf" srcId="{C1674AAA-684F-4376-986E-42AC75A9D868}" destId="{2900A846-5641-45F3-8AF9-767FAB1FDFA0}" srcOrd="1" destOrd="0" presId="urn:microsoft.com/office/officeart/2005/8/layout/default"/>
    <dgm:cxn modelId="{24B6F347-378C-4B20-B77D-9568FD0ABFEE}" type="presParOf" srcId="{C1674AAA-684F-4376-986E-42AC75A9D868}" destId="{D1305512-97F4-4AD6-8049-033DABA449BF}" srcOrd="2" destOrd="0" presId="urn:microsoft.com/office/officeart/2005/8/layout/default"/>
    <dgm:cxn modelId="{983A6C3E-3D1E-4789-8281-34A0095C1E31}" type="presParOf" srcId="{C1674AAA-684F-4376-986E-42AC75A9D868}" destId="{64C80889-24F7-4CFC-8BA6-2812AB74A720}" srcOrd="3" destOrd="0" presId="urn:microsoft.com/office/officeart/2005/8/layout/default"/>
    <dgm:cxn modelId="{2DEAA7FE-32E0-4A4B-BD5F-1D0DF1EEDD89}" type="presParOf" srcId="{C1674AAA-684F-4376-986E-42AC75A9D868}" destId="{AEDC041E-62D7-4543-BB61-000574D4A7BB}" srcOrd="4" destOrd="0" presId="urn:microsoft.com/office/officeart/2005/8/layout/default"/>
    <dgm:cxn modelId="{8B73DB78-B21B-4722-9D27-FF568AE63635}" type="presParOf" srcId="{C1674AAA-684F-4376-986E-42AC75A9D868}" destId="{58FB481B-D105-40D9-9239-5CED12A6D9C0}" srcOrd="5" destOrd="0" presId="urn:microsoft.com/office/officeart/2005/8/layout/default"/>
    <dgm:cxn modelId="{4CFAB24F-1DF1-4626-B761-E92DA3F61ED2}" type="presParOf" srcId="{C1674AAA-684F-4376-986E-42AC75A9D868}" destId="{4A839066-3DF0-4802-97B1-4AA24E26AE89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E27A8A-115F-4252-B427-D91A2399C619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01ED96-D7E2-4A6B-84AC-2D3189ED3D92}">
      <dgm:prSet phldrT="[Text]"/>
      <dgm:spPr/>
      <dgm:t>
        <a:bodyPr/>
        <a:lstStyle/>
        <a:p>
          <a:r>
            <a:rPr lang="en-US"/>
            <a:t>Accessibility</a:t>
          </a:r>
        </a:p>
      </dgm:t>
    </dgm:pt>
    <dgm:pt modelId="{E304F4ED-A802-48B8-8877-B99A1DFA3C56}" type="parTrans" cxnId="{56857D49-624D-4511-B31D-6E8885445255}">
      <dgm:prSet/>
      <dgm:spPr/>
      <dgm:t>
        <a:bodyPr/>
        <a:lstStyle/>
        <a:p>
          <a:endParaRPr lang="en-US"/>
        </a:p>
      </dgm:t>
    </dgm:pt>
    <dgm:pt modelId="{E8FF08B5-9086-49B6-A163-3DFCFB10A28B}" type="sibTrans" cxnId="{56857D49-624D-4511-B31D-6E8885445255}">
      <dgm:prSet/>
      <dgm:spPr/>
      <dgm:t>
        <a:bodyPr/>
        <a:lstStyle/>
        <a:p>
          <a:endParaRPr lang="en-US"/>
        </a:p>
      </dgm:t>
    </dgm:pt>
    <dgm:pt modelId="{46ED728B-B58E-4678-AC5A-83046E664F96}">
      <dgm:prSet phldrT="[Text]"/>
      <dgm:spPr/>
      <dgm:t>
        <a:bodyPr/>
        <a:lstStyle/>
        <a:p>
          <a:r>
            <a:rPr lang="en-US"/>
            <a:t>Reliability</a:t>
          </a:r>
        </a:p>
      </dgm:t>
    </dgm:pt>
    <dgm:pt modelId="{144AFEC6-7EFC-40F1-AEA1-B4EA89CFE028}" type="parTrans" cxnId="{D0B5BC72-1852-4739-AACD-7CD277200938}">
      <dgm:prSet/>
      <dgm:spPr/>
      <dgm:t>
        <a:bodyPr/>
        <a:lstStyle/>
        <a:p>
          <a:endParaRPr lang="en-US"/>
        </a:p>
      </dgm:t>
    </dgm:pt>
    <dgm:pt modelId="{3C34AC96-BDFB-4E63-AB82-162F8DCDB267}" type="sibTrans" cxnId="{D0B5BC72-1852-4739-AACD-7CD277200938}">
      <dgm:prSet/>
      <dgm:spPr/>
      <dgm:t>
        <a:bodyPr/>
        <a:lstStyle/>
        <a:p>
          <a:endParaRPr lang="en-US"/>
        </a:p>
      </dgm:t>
    </dgm:pt>
    <dgm:pt modelId="{4F3E8E7F-F80E-495D-A7F4-F1F093E02819}">
      <dgm:prSet phldrT="[Text]"/>
      <dgm:spPr/>
      <dgm:t>
        <a:bodyPr/>
        <a:lstStyle/>
        <a:p>
          <a:r>
            <a:rPr lang="en-US"/>
            <a:t>Maintainability</a:t>
          </a:r>
        </a:p>
      </dgm:t>
    </dgm:pt>
    <dgm:pt modelId="{E56BADF9-450A-4D7F-8A9D-663D30A2FBF8}" type="parTrans" cxnId="{1A7F5A42-FCE7-45AB-8B5F-8AE3A84D679C}">
      <dgm:prSet/>
      <dgm:spPr/>
      <dgm:t>
        <a:bodyPr/>
        <a:lstStyle/>
        <a:p>
          <a:endParaRPr lang="en-US"/>
        </a:p>
      </dgm:t>
    </dgm:pt>
    <dgm:pt modelId="{7396FFFE-0C2A-4C5C-92C5-FB50ACF689DD}" type="sibTrans" cxnId="{1A7F5A42-FCE7-45AB-8B5F-8AE3A84D679C}">
      <dgm:prSet/>
      <dgm:spPr/>
      <dgm:t>
        <a:bodyPr/>
        <a:lstStyle/>
        <a:p>
          <a:endParaRPr lang="en-US"/>
        </a:p>
      </dgm:t>
    </dgm:pt>
    <dgm:pt modelId="{F6902522-1CA5-42F1-BBF3-370D70AC43AE}">
      <dgm:prSet phldrT="[Text]"/>
      <dgm:spPr/>
      <dgm:t>
        <a:bodyPr/>
        <a:lstStyle/>
        <a:p>
          <a:r>
            <a:rPr lang="en-US"/>
            <a:t>Performance</a:t>
          </a:r>
        </a:p>
      </dgm:t>
    </dgm:pt>
    <dgm:pt modelId="{E4BFF307-4787-43F6-84B7-C72595BDA796}" type="parTrans" cxnId="{83508237-FFC2-4DE6-BA31-69E3EDBA4964}">
      <dgm:prSet/>
      <dgm:spPr/>
      <dgm:t>
        <a:bodyPr/>
        <a:lstStyle/>
        <a:p>
          <a:endParaRPr lang="en-US"/>
        </a:p>
      </dgm:t>
    </dgm:pt>
    <dgm:pt modelId="{078C0485-47FD-4920-A172-AEC3658C2BA7}" type="sibTrans" cxnId="{83508237-FFC2-4DE6-BA31-69E3EDBA4964}">
      <dgm:prSet/>
      <dgm:spPr/>
      <dgm:t>
        <a:bodyPr/>
        <a:lstStyle/>
        <a:p>
          <a:endParaRPr lang="en-US"/>
        </a:p>
      </dgm:t>
    </dgm:pt>
    <dgm:pt modelId="{CA10D1B3-C014-4D23-99AD-17E4F28EBDD5}" type="pres">
      <dgm:prSet presAssocID="{3CE27A8A-115F-4252-B427-D91A2399C619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3860B13-9F05-406B-B832-181039C5F599}" type="pres">
      <dgm:prSet presAssocID="{3CE27A8A-115F-4252-B427-D91A2399C619}" presName="diamond" presStyleLbl="bgShp" presStyleIdx="0" presStyleCnt="1"/>
      <dgm:spPr/>
    </dgm:pt>
    <dgm:pt modelId="{07269318-597C-4D2E-A945-3142253B53AE}" type="pres">
      <dgm:prSet presAssocID="{3CE27A8A-115F-4252-B427-D91A2399C619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69A345-27C5-41E2-A6A5-D8B81E809B7E}" type="pres">
      <dgm:prSet presAssocID="{3CE27A8A-115F-4252-B427-D91A2399C619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417094-EBC4-45A0-9856-E18D66ABD92E}" type="pres">
      <dgm:prSet presAssocID="{3CE27A8A-115F-4252-B427-D91A2399C619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95876F-2120-4525-AB29-FEAA0C70240B}" type="pres">
      <dgm:prSet presAssocID="{3CE27A8A-115F-4252-B427-D91A2399C619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0B5BC72-1852-4739-AACD-7CD277200938}" srcId="{3CE27A8A-115F-4252-B427-D91A2399C619}" destId="{46ED728B-B58E-4678-AC5A-83046E664F96}" srcOrd="1" destOrd="0" parTransId="{144AFEC6-7EFC-40F1-AEA1-B4EA89CFE028}" sibTransId="{3C34AC96-BDFB-4E63-AB82-162F8DCDB267}"/>
    <dgm:cxn modelId="{97A21ADF-34AA-4824-8543-261B5F03F7B4}" type="presOf" srcId="{F6902522-1CA5-42F1-BBF3-370D70AC43AE}" destId="{F895876F-2120-4525-AB29-FEAA0C70240B}" srcOrd="0" destOrd="0" presId="urn:microsoft.com/office/officeart/2005/8/layout/matrix3"/>
    <dgm:cxn modelId="{1A7F5A42-FCE7-45AB-8B5F-8AE3A84D679C}" srcId="{3CE27A8A-115F-4252-B427-D91A2399C619}" destId="{4F3E8E7F-F80E-495D-A7F4-F1F093E02819}" srcOrd="2" destOrd="0" parTransId="{E56BADF9-450A-4D7F-8A9D-663D30A2FBF8}" sibTransId="{7396FFFE-0C2A-4C5C-92C5-FB50ACF689DD}"/>
    <dgm:cxn modelId="{1650F2E2-6DEB-4144-AD35-A1502F8FEB39}" type="presOf" srcId="{4F3E8E7F-F80E-495D-A7F4-F1F093E02819}" destId="{B3417094-EBC4-45A0-9856-E18D66ABD92E}" srcOrd="0" destOrd="0" presId="urn:microsoft.com/office/officeart/2005/8/layout/matrix3"/>
    <dgm:cxn modelId="{B55AD410-CDEF-4553-95E2-6F8BDCF4897F}" type="presOf" srcId="{9501ED96-D7E2-4A6B-84AC-2D3189ED3D92}" destId="{07269318-597C-4D2E-A945-3142253B53AE}" srcOrd="0" destOrd="0" presId="urn:microsoft.com/office/officeart/2005/8/layout/matrix3"/>
    <dgm:cxn modelId="{08475652-52BC-4667-B86F-EC3EA28C3649}" type="presOf" srcId="{46ED728B-B58E-4678-AC5A-83046E664F96}" destId="{7769A345-27C5-41E2-A6A5-D8B81E809B7E}" srcOrd="0" destOrd="0" presId="urn:microsoft.com/office/officeart/2005/8/layout/matrix3"/>
    <dgm:cxn modelId="{83508237-FFC2-4DE6-BA31-69E3EDBA4964}" srcId="{3CE27A8A-115F-4252-B427-D91A2399C619}" destId="{F6902522-1CA5-42F1-BBF3-370D70AC43AE}" srcOrd="3" destOrd="0" parTransId="{E4BFF307-4787-43F6-84B7-C72595BDA796}" sibTransId="{078C0485-47FD-4920-A172-AEC3658C2BA7}"/>
    <dgm:cxn modelId="{EA1C2329-280E-47FC-8254-E47DCDC2C6DA}" type="presOf" srcId="{3CE27A8A-115F-4252-B427-D91A2399C619}" destId="{CA10D1B3-C014-4D23-99AD-17E4F28EBDD5}" srcOrd="0" destOrd="0" presId="urn:microsoft.com/office/officeart/2005/8/layout/matrix3"/>
    <dgm:cxn modelId="{56857D49-624D-4511-B31D-6E8885445255}" srcId="{3CE27A8A-115F-4252-B427-D91A2399C619}" destId="{9501ED96-D7E2-4A6B-84AC-2D3189ED3D92}" srcOrd="0" destOrd="0" parTransId="{E304F4ED-A802-48B8-8877-B99A1DFA3C56}" sibTransId="{E8FF08B5-9086-49B6-A163-3DFCFB10A28B}"/>
    <dgm:cxn modelId="{BEE776D4-272F-42FE-8316-63C072DAA76C}" type="presParOf" srcId="{CA10D1B3-C014-4D23-99AD-17E4F28EBDD5}" destId="{B3860B13-9F05-406B-B832-181039C5F599}" srcOrd="0" destOrd="0" presId="urn:microsoft.com/office/officeart/2005/8/layout/matrix3"/>
    <dgm:cxn modelId="{9469891C-59FC-4EA5-B306-002FB4DCF59B}" type="presParOf" srcId="{CA10D1B3-C014-4D23-99AD-17E4F28EBDD5}" destId="{07269318-597C-4D2E-A945-3142253B53AE}" srcOrd="1" destOrd="0" presId="urn:microsoft.com/office/officeart/2005/8/layout/matrix3"/>
    <dgm:cxn modelId="{5F113A15-0F5E-40FF-AA18-D4FDB72F2D35}" type="presParOf" srcId="{CA10D1B3-C014-4D23-99AD-17E4F28EBDD5}" destId="{7769A345-27C5-41E2-A6A5-D8B81E809B7E}" srcOrd="2" destOrd="0" presId="urn:microsoft.com/office/officeart/2005/8/layout/matrix3"/>
    <dgm:cxn modelId="{4F74B649-59D0-4116-B89F-1A031182A3D4}" type="presParOf" srcId="{CA10D1B3-C014-4D23-99AD-17E4F28EBDD5}" destId="{B3417094-EBC4-45A0-9856-E18D66ABD92E}" srcOrd="3" destOrd="0" presId="urn:microsoft.com/office/officeart/2005/8/layout/matrix3"/>
    <dgm:cxn modelId="{0CAE96E5-43C9-4EC7-9892-280DD3536D6F}" type="presParOf" srcId="{CA10D1B3-C014-4D23-99AD-17E4F28EBDD5}" destId="{F895876F-2120-4525-AB29-FEAA0C70240B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D76AD9-5DA2-4E2A-A051-75C00B10EC2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804DA29A-DDC7-4BC5-9ADF-85F00D01AC7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/>
            <a:t>Economic Feasibility</a:t>
          </a:r>
          <a:endParaRPr lang="en-US"/>
        </a:p>
      </dgm:t>
    </dgm:pt>
    <dgm:pt modelId="{D5369031-AC69-4FA3-8C8C-801EB5A16449}" type="parTrans" cxnId="{5D0B5A81-8EDA-49AE-B075-C69743600AED}">
      <dgm:prSet/>
      <dgm:spPr/>
      <dgm:t>
        <a:bodyPr/>
        <a:lstStyle/>
        <a:p>
          <a:endParaRPr lang="en-US"/>
        </a:p>
      </dgm:t>
    </dgm:pt>
    <dgm:pt modelId="{1DDBAF56-0D26-4401-B2FA-18E02C4A4108}" type="sibTrans" cxnId="{5D0B5A81-8EDA-49AE-B075-C69743600AED}">
      <dgm:prSet/>
      <dgm:spPr/>
      <dgm:t>
        <a:bodyPr/>
        <a:lstStyle/>
        <a:p>
          <a:endParaRPr lang="en-US"/>
        </a:p>
      </dgm:t>
    </dgm:pt>
    <dgm:pt modelId="{5337F5C2-F410-475C-99F1-EB0584FD190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/>
            <a:t>Technical Feasibility</a:t>
          </a:r>
          <a:endParaRPr lang="en-US"/>
        </a:p>
      </dgm:t>
    </dgm:pt>
    <dgm:pt modelId="{DAEA3A6A-5FA8-4A2D-AC3F-1AAF7633639C}" type="parTrans" cxnId="{E8A2578F-9FF6-449F-BB9A-8CA88A14BFF9}">
      <dgm:prSet/>
      <dgm:spPr/>
      <dgm:t>
        <a:bodyPr/>
        <a:lstStyle/>
        <a:p>
          <a:endParaRPr lang="en-US"/>
        </a:p>
      </dgm:t>
    </dgm:pt>
    <dgm:pt modelId="{3E1DF31B-4101-42C3-92EA-09EFC6384EE1}" type="sibTrans" cxnId="{E8A2578F-9FF6-449F-BB9A-8CA88A14BFF9}">
      <dgm:prSet/>
      <dgm:spPr/>
      <dgm:t>
        <a:bodyPr/>
        <a:lstStyle/>
        <a:p>
          <a:endParaRPr lang="en-US"/>
        </a:p>
      </dgm:t>
    </dgm:pt>
    <dgm:pt modelId="{4D31D971-2E10-45C5-A55A-CC5FD3B5CE6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>
              <a:latin typeface="Century Gothic"/>
            </a:rPr>
            <a:t>Operational</a:t>
          </a:r>
          <a:r>
            <a:rPr lang="en-US" b="0" i="0"/>
            <a:t> Feasibility</a:t>
          </a:r>
          <a:endParaRPr lang="en-US">
            <a:latin typeface="Century Gothic"/>
          </a:endParaRPr>
        </a:p>
      </dgm:t>
    </dgm:pt>
    <dgm:pt modelId="{83829ADF-F11B-4C5C-A988-E42758766F09}" type="parTrans" cxnId="{F0761F30-3B80-456E-A91C-40444D6E11B2}">
      <dgm:prSet/>
      <dgm:spPr/>
      <dgm:t>
        <a:bodyPr/>
        <a:lstStyle/>
        <a:p>
          <a:endParaRPr lang="en-US"/>
        </a:p>
      </dgm:t>
    </dgm:pt>
    <dgm:pt modelId="{D837A725-301D-46BC-9AF2-C44361273AF9}" type="sibTrans" cxnId="{F0761F30-3B80-456E-A91C-40444D6E11B2}">
      <dgm:prSet/>
      <dgm:spPr/>
      <dgm:t>
        <a:bodyPr/>
        <a:lstStyle/>
        <a:p>
          <a:endParaRPr lang="en-US"/>
        </a:p>
      </dgm:t>
    </dgm:pt>
    <dgm:pt modelId="{D5C202EC-3846-4A13-BB5F-1339E80233D5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latin typeface="Century Gothic"/>
            </a:rPr>
            <a:t>Scheduling </a:t>
          </a:r>
          <a:r>
            <a:rPr lang="en-US" b="0" i="0"/>
            <a:t>Feasibility</a:t>
          </a:r>
          <a:endParaRPr lang="en-US">
            <a:latin typeface="Century Gothic"/>
          </a:endParaRPr>
        </a:p>
      </dgm:t>
    </dgm:pt>
    <dgm:pt modelId="{E42F3967-B2F8-46EB-AA4D-0F4AB7970C74}" type="parTrans" cxnId="{DC38E744-05B1-4271-B3CC-2A056D59CB75}">
      <dgm:prSet/>
      <dgm:spPr/>
    </dgm:pt>
    <dgm:pt modelId="{F78E7513-232B-41EE-94A6-029C22435425}" type="sibTrans" cxnId="{DC38E744-05B1-4271-B3CC-2A056D59CB75}">
      <dgm:prSet/>
      <dgm:spPr/>
    </dgm:pt>
    <dgm:pt modelId="{24599AA5-3D04-42C8-AD79-AE9FC5C8BFD3}" type="pres">
      <dgm:prSet presAssocID="{0DD76AD9-5DA2-4E2A-A051-75C00B10EC2F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A30A86F-52A1-4DBE-AAED-0EF71A5890D2}" type="pres">
      <dgm:prSet presAssocID="{804DA29A-DDC7-4BC5-9ADF-85F00D01AC7A}" presName="compNode" presStyleCnt="0"/>
      <dgm:spPr/>
    </dgm:pt>
    <dgm:pt modelId="{55096A43-BE82-4AB4-B04B-1B8E178DC26B}" type="pres">
      <dgm:prSet presAssocID="{804DA29A-DDC7-4BC5-9ADF-85F00D01AC7A}" presName="iconBgRect" presStyleLbl="bgShp" presStyleIdx="0" presStyleCnt="4"/>
      <dgm:spPr/>
    </dgm:pt>
    <dgm:pt modelId="{DC64A4AF-6B6C-4C78-8717-9F46E0B64349}" type="pres">
      <dgm:prSet presAssocID="{804DA29A-DDC7-4BC5-9ADF-85F00D01AC7A}" presName="iconRect" presStyleLbl="nod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33DD246B-B10F-494A-859B-DC38F793ED1B}" type="pres">
      <dgm:prSet presAssocID="{804DA29A-DDC7-4BC5-9ADF-85F00D01AC7A}" presName="spaceRect" presStyleCnt="0"/>
      <dgm:spPr/>
    </dgm:pt>
    <dgm:pt modelId="{4C928F91-A125-4BFD-ACB9-E70B31F8171B}" type="pres">
      <dgm:prSet presAssocID="{804DA29A-DDC7-4BC5-9ADF-85F00D01AC7A}" presName="textRect" presStyleLbl="revTx" presStyleIdx="0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2365AACB-D9F2-498C-8B5B-22FC3361D017}" type="pres">
      <dgm:prSet presAssocID="{1DDBAF56-0D26-4401-B2FA-18E02C4A4108}" presName="sibTrans" presStyleCnt="0"/>
      <dgm:spPr/>
    </dgm:pt>
    <dgm:pt modelId="{BE79DEFB-0C20-4D57-8B0A-401B2E822212}" type="pres">
      <dgm:prSet presAssocID="{5337F5C2-F410-475C-99F1-EB0584FD190D}" presName="compNode" presStyleCnt="0"/>
      <dgm:spPr/>
    </dgm:pt>
    <dgm:pt modelId="{45642BE7-A5AB-457C-BEA5-EA618D44EB27}" type="pres">
      <dgm:prSet presAssocID="{5337F5C2-F410-475C-99F1-EB0584FD190D}" presName="iconBgRect" presStyleLbl="bgShp" presStyleIdx="1" presStyleCnt="4"/>
      <dgm:spPr/>
    </dgm:pt>
    <dgm:pt modelId="{EF5AEC5D-C31E-4D3C-93C7-AE707DDC2D64}" type="pres">
      <dgm:prSet presAssocID="{5337F5C2-F410-475C-99F1-EB0584FD190D}" presName="iconRect" presStyleLbl="node1" presStyleIdx="1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F8898E0-B62D-416D-B229-E2D6B3B6EA6E}" type="pres">
      <dgm:prSet presAssocID="{5337F5C2-F410-475C-99F1-EB0584FD190D}" presName="spaceRect" presStyleCnt="0"/>
      <dgm:spPr/>
    </dgm:pt>
    <dgm:pt modelId="{E3089AC2-9930-4F25-8539-828D9A872050}" type="pres">
      <dgm:prSet presAssocID="{5337F5C2-F410-475C-99F1-EB0584FD190D}" presName="textRect" presStyleLbl="revTx" presStyleIdx="1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136DE628-D8D9-4540-A613-2B84469224B2}" type="pres">
      <dgm:prSet presAssocID="{3E1DF31B-4101-42C3-92EA-09EFC6384EE1}" presName="sibTrans" presStyleCnt="0"/>
      <dgm:spPr/>
    </dgm:pt>
    <dgm:pt modelId="{C2409CFB-C191-436E-AE20-0B68CDED66ED}" type="pres">
      <dgm:prSet presAssocID="{4D31D971-2E10-45C5-A55A-CC5FD3B5CE6B}" presName="compNode" presStyleCnt="0"/>
      <dgm:spPr/>
    </dgm:pt>
    <dgm:pt modelId="{77C27033-6DE3-4604-87BF-38C493D7F2AA}" type="pres">
      <dgm:prSet presAssocID="{4D31D971-2E10-45C5-A55A-CC5FD3B5CE6B}" presName="iconBgRect" presStyleLbl="bgShp" presStyleIdx="2" presStyleCnt="4"/>
      <dgm:spPr/>
    </dgm:pt>
    <dgm:pt modelId="{42302600-344C-4FE7-8A66-97E4D92C8564}" type="pres">
      <dgm:prSet presAssocID="{4D31D971-2E10-45C5-A55A-CC5FD3B5CE6B}" presName="iconRect" presStyleLbl="node1" presStyleIdx="2" presStyleCnt="4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46DDBF9E-280E-4C0D-8603-C48930EC593A}" type="pres">
      <dgm:prSet presAssocID="{4D31D971-2E10-45C5-A55A-CC5FD3B5CE6B}" presName="spaceRect" presStyleCnt="0"/>
      <dgm:spPr/>
    </dgm:pt>
    <dgm:pt modelId="{F7405072-D128-4BB9-8DF2-10D9B4F8E760}" type="pres">
      <dgm:prSet presAssocID="{4D31D971-2E10-45C5-A55A-CC5FD3B5CE6B}" presName="textRect" presStyleLbl="revTx" presStyleIdx="2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5EBC28C3-3ACA-490A-A902-16570F0DB584}" type="pres">
      <dgm:prSet presAssocID="{D837A725-301D-46BC-9AF2-C44361273AF9}" presName="sibTrans" presStyleCnt="0"/>
      <dgm:spPr/>
    </dgm:pt>
    <dgm:pt modelId="{AEF8AA59-C318-42C3-9F03-F904A927918B}" type="pres">
      <dgm:prSet presAssocID="{D5C202EC-3846-4A13-BB5F-1339E80233D5}" presName="compNode" presStyleCnt="0"/>
      <dgm:spPr/>
    </dgm:pt>
    <dgm:pt modelId="{7C428242-2D39-42D7-BECF-BBD560A0341B}" type="pres">
      <dgm:prSet presAssocID="{D5C202EC-3846-4A13-BB5F-1339E80233D5}" presName="iconBgRect" presStyleLbl="bgShp" presStyleIdx="3" presStyleCnt="4"/>
      <dgm:spPr/>
    </dgm:pt>
    <dgm:pt modelId="{632E5B34-4A3B-4942-881E-C685F22119B4}" type="pres">
      <dgm:prSet presAssocID="{D5C202EC-3846-4A13-BB5F-1339E80233D5}" presName="iconRect" presStyleLbl="node1" presStyleIdx="3" presStyleCnt="4"/>
      <dgm:spPr/>
    </dgm:pt>
    <dgm:pt modelId="{1145926D-591D-4249-8F29-42B0583E17EE}" type="pres">
      <dgm:prSet presAssocID="{D5C202EC-3846-4A13-BB5F-1339E80233D5}" presName="spaceRect" presStyleCnt="0"/>
      <dgm:spPr/>
    </dgm:pt>
    <dgm:pt modelId="{3BC2B07A-2AA8-4DE8-ABDC-17C490B321E0}" type="pres">
      <dgm:prSet presAssocID="{D5C202EC-3846-4A13-BB5F-1339E80233D5}" presName="textRect" presStyleLbl="revTx" presStyleIdx="3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761F30-3B80-456E-A91C-40444D6E11B2}" srcId="{0DD76AD9-5DA2-4E2A-A051-75C00B10EC2F}" destId="{4D31D971-2E10-45C5-A55A-CC5FD3B5CE6B}" srcOrd="2" destOrd="0" parTransId="{83829ADF-F11B-4C5C-A988-E42758766F09}" sibTransId="{D837A725-301D-46BC-9AF2-C44361273AF9}"/>
    <dgm:cxn modelId="{DC38E744-05B1-4271-B3CC-2A056D59CB75}" srcId="{0DD76AD9-5DA2-4E2A-A051-75C00B10EC2F}" destId="{D5C202EC-3846-4A13-BB5F-1339E80233D5}" srcOrd="3" destOrd="0" parTransId="{E42F3967-B2F8-46EB-AA4D-0F4AB7970C74}" sibTransId="{F78E7513-232B-41EE-94A6-029C22435425}"/>
    <dgm:cxn modelId="{09AC119A-4137-466B-809D-769C3CB17F9C}" type="presOf" srcId="{5337F5C2-F410-475C-99F1-EB0584FD190D}" destId="{E3089AC2-9930-4F25-8539-828D9A872050}" srcOrd="0" destOrd="0" presId="urn:microsoft.com/office/officeart/2018/5/layout/IconCircleLabelList"/>
    <dgm:cxn modelId="{D6B90454-83EA-4C59-81E7-57B34158A570}" type="presOf" srcId="{0DD76AD9-5DA2-4E2A-A051-75C00B10EC2F}" destId="{24599AA5-3D04-42C8-AD79-AE9FC5C8BFD3}" srcOrd="0" destOrd="0" presId="urn:microsoft.com/office/officeart/2018/5/layout/IconCircleLabelList"/>
    <dgm:cxn modelId="{377C4F18-12B6-487A-BE4B-53D154AA84C2}" type="presOf" srcId="{4D31D971-2E10-45C5-A55A-CC5FD3B5CE6B}" destId="{F7405072-D128-4BB9-8DF2-10D9B4F8E760}" srcOrd="0" destOrd="0" presId="urn:microsoft.com/office/officeart/2018/5/layout/IconCircleLabelList"/>
    <dgm:cxn modelId="{E8A2578F-9FF6-449F-BB9A-8CA88A14BFF9}" srcId="{0DD76AD9-5DA2-4E2A-A051-75C00B10EC2F}" destId="{5337F5C2-F410-475C-99F1-EB0584FD190D}" srcOrd="1" destOrd="0" parTransId="{DAEA3A6A-5FA8-4A2D-AC3F-1AAF7633639C}" sibTransId="{3E1DF31B-4101-42C3-92EA-09EFC6384EE1}"/>
    <dgm:cxn modelId="{AA32D437-B1CB-4D61-9FB1-D4EBA8F9CC26}" type="presOf" srcId="{D5C202EC-3846-4A13-BB5F-1339E80233D5}" destId="{3BC2B07A-2AA8-4DE8-ABDC-17C490B321E0}" srcOrd="0" destOrd="0" presId="urn:microsoft.com/office/officeart/2018/5/layout/IconCircleLabelList"/>
    <dgm:cxn modelId="{5D0B5A81-8EDA-49AE-B075-C69743600AED}" srcId="{0DD76AD9-5DA2-4E2A-A051-75C00B10EC2F}" destId="{804DA29A-DDC7-4BC5-9ADF-85F00D01AC7A}" srcOrd="0" destOrd="0" parTransId="{D5369031-AC69-4FA3-8C8C-801EB5A16449}" sibTransId="{1DDBAF56-0D26-4401-B2FA-18E02C4A4108}"/>
    <dgm:cxn modelId="{F68B50BC-532D-4AFC-8D37-A5F8EA96AE08}" type="presOf" srcId="{804DA29A-DDC7-4BC5-9ADF-85F00D01AC7A}" destId="{4C928F91-A125-4BFD-ACB9-E70B31F8171B}" srcOrd="0" destOrd="0" presId="urn:microsoft.com/office/officeart/2018/5/layout/IconCircleLabelList"/>
    <dgm:cxn modelId="{BE594D85-BDC8-4A6A-9C75-CD5C3DA345C5}" type="presParOf" srcId="{24599AA5-3D04-42C8-AD79-AE9FC5C8BFD3}" destId="{9A30A86F-52A1-4DBE-AAED-0EF71A5890D2}" srcOrd="0" destOrd="0" presId="urn:microsoft.com/office/officeart/2018/5/layout/IconCircleLabelList"/>
    <dgm:cxn modelId="{E75780AC-AFA9-4D8A-97B4-BB7B6E9C6BC5}" type="presParOf" srcId="{9A30A86F-52A1-4DBE-AAED-0EF71A5890D2}" destId="{55096A43-BE82-4AB4-B04B-1B8E178DC26B}" srcOrd="0" destOrd="0" presId="urn:microsoft.com/office/officeart/2018/5/layout/IconCircleLabelList"/>
    <dgm:cxn modelId="{273C3F99-4DBE-4FC7-811C-7F7A00357A54}" type="presParOf" srcId="{9A30A86F-52A1-4DBE-AAED-0EF71A5890D2}" destId="{DC64A4AF-6B6C-4C78-8717-9F46E0B64349}" srcOrd="1" destOrd="0" presId="urn:microsoft.com/office/officeart/2018/5/layout/IconCircleLabelList"/>
    <dgm:cxn modelId="{124C7274-7A01-4A41-84DB-BD8359B8F332}" type="presParOf" srcId="{9A30A86F-52A1-4DBE-AAED-0EF71A5890D2}" destId="{33DD246B-B10F-494A-859B-DC38F793ED1B}" srcOrd="2" destOrd="0" presId="urn:microsoft.com/office/officeart/2018/5/layout/IconCircleLabelList"/>
    <dgm:cxn modelId="{95BE51EB-040E-4096-BDBC-90AB8A38593F}" type="presParOf" srcId="{9A30A86F-52A1-4DBE-AAED-0EF71A5890D2}" destId="{4C928F91-A125-4BFD-ACB9-E70B31F8171B}" srcOrd="3" destOrd="0" presId="urn:microsoft.com/office/officeart/2018/5/layout/IconCircleLabelList"/>
    <dgm:cxn modelId="{5AC8A6B0-B984-4AAE-976F-FE9E8DC39BA3}" type="presParOf" srcId="{24599AA5-3D04-42C8-AD79-AE9FC5C8BFD3}" destId="{2365AACB-D9F2-498C-8B5B-22FC3361D017}" srcOrd="1" destOrd="0" presId="urn:microsoft.com/office/officeart/2018/5/layout/IconCircleLabelList"/>
    <dgm:cxn modelId="{F3CA7042-0428-454A-A8C5-097EE2F59558}" type="presParOf" srcId="{24599AA5-3D04-42C8-AD79-AE9FC5C8BFD3}" destId="{BE79DEFB-0C20-4D57-8B0A-401B2E822212}" srcOrd="2" destOrd="0" presId="urn:microsoft.com/office/officeart/2018/5/layout/IconCircleLabelList"/>
    <dgm:cxn modelId="{B224BD72-EBE6-4D2B-BBA9-8A62CF345A12}" type="presParOf" srcId="{BE79DEFB-0C20-4D57-8B0A-401B2E822212}" destId="{45642BE7-A5AB-457C-BEA5-EA618D44EB27}" srcOrd="0" destOrd="0" presId="urn:microsoft.com/office/officeart/2018/5/layout/IconCircleLabelList"/>
    <dgm:cxn modelId="{7FD38A2B-C697-4F0F-B3FB-B0227ACDEA2C}" type="presParOf" srcId="{BE79DEFB-0C20-4D57-8B0A-401B2E822212}" destId="{EF5AEC5D-C31E-4D3C-93C7-AE707DDC2D64}" srcOrd="1" destOrd="0" presId="urn:microsoft.com/office/officeart/2018/5/layout/IconCircleLabelList"/>
    <dgm:cxn modelId="{FF184B95-9206-49C1-B6D3-361435F84115}" type="presParOf" srcId="{BE79DEFB-0C20-4D57-8B0A-401B2E822212}" destId="{6F8898E0-B62D-416D-B229-E2D6B3B6EA6E}" srcOrd="2" destOrd="0" presId="urn:microsoft.com/office/officeart/2018/5/layout/IconCircleLabelList"/>
    <dgm:cxn modelId="{A6C4BE2C-A33A-4158-9B80-83114B3909A3}" type="presParOf" srcId="{BE79DEFB-0C20-4D57-8B0A-401B2E822212}" destId="{E3089AC2-9930-4F25-8539-828D9A872050}" srcOrd="3" destOrd="0" presId="urn:microsoft.com/office/officeart/2018/5/layout/IconCircleLabelList"/>
    <dgm:cxn modelId="{71E85DC8-C383-489C-8A35-12D0557B7A4B}" type="presParOf" srcId="{24599AA5-3D04-42C8-AD79-AE9FC5C8BFD3}" destId="{136DE628-D8D9-4540-A613-2B84469224B2}" srcOrd="3" destOrd="0" presId="urn:microsoft.com/office/officeart/2018/5/layout/IconCircleLabelList"/>
    <dgm:cxn modelId="{878464AF-32F5-4D7D-A219-1CB55E8EAF6D}" type="presParOf" srcId="{24599AA5-3D04-42C8-AD79-AE9FC5C8BFD3}" destId="{C2409CFB-C191-436E-AE20-0B68CDED66ED}" srcOrd="4" destOrd="0" presId="urn:microsoft.com/office/officeart/2018/5/layout/IconCircleLabelList"/>
    <dgm:cxn modelId="{E4B85671-E06E-4907-9575-F086D3DAB6C4}" type="presParOf" srcId="{C2409CFB-C191-436E-AE20-0B68CDED66ED}" destId="{77C27033-6DE3-4604-87BF-38C493D7F2AA}" srcOrd="0" destOrd="0" presId="urn:microsoft.com/office/officeart/2018/5/layout/IconCircleLabelList"/>
    <dgm:cxn modelId="{A8297D02-0B76-4431-B0CE-36D0EE87DE3D}" type="presParOf" srcId="{C2409CFB-C191-436E-AE20-0B68CDED66ED}" destId="{42302600-344C-4FE7-8A66-97E4D92C8564}" srcOrd="1" destOrd="0" presId="urn:microsoft.com/office/officeart/2018/5/layout/IconCircleLabelList"/>
    <dgm:cxn modelId="{210B8131-B2F3-4FB1-9993-C6127EE440F6}" type="presParOf" srcId="{C2409CFB-C191-436E-AE20-0B68CDED66ED}" destId="{46DDBF9E-280E-4C0D-8603-C48930EC593A}" srcOrd="2" destOrd="0" presId="urn:microsoft.com/office/officeart/2018/5/layout/IconCircleLabelList"/>
    <dgm:cxn modelId="{1639469C-0A1E-45AA-B95E-D81415541863}" type="presParOf" srcId="{C2409CFB-C191-436E-AE20-0B68CDED66ED}" destId="{F7405072-D128-4BB9-8DF2-10D9B4F8E760}" srcOrd="3" destOrd="0" presId="urn:microsoft.com/office/officeart/2018/5/layout/IconCircleLabelList"/>
    <dgm:cxn modelId="{0B49D4ED-533E-4485-A938-D865CA91BD17}" type="presParOf" srcId="{24599AA5-3D04-42C8-AD79-AE9FC5C8BFD3}" destId="{5EBC28C3-3ACA-490A-A902-16570F0DB584}" srcOrd="5" destOrd="0" presId="urn:microsoft.com/office/officeart/2018/5/layout/IconCircleLabelList"/>
    <dgm:cxn modelId="{E7E366D0-F201-4E61-8DA1-2965A4FEC6A2}" type="presParOf" srcId="{24599AA5-3D04-42C8-AD79-AE9FC5C8BFD3}" destId="{AEF8AA59-C318-42C3-9F03-F904A927918B}" srcOrd="6" destOrd="0" presId="urn:microsoft.com/office/officeart/2018/5/layout/IconCircleLabelList"/>
    <dgm:cxn modelId="{546B6D8E-471A-4C0A-99F1-45093C50EEC7}" type="presParOf" srcId="{AEF8AA59-C318-42C3-9F03-F904A927918B}" destId="{7C428242-2D39-42D7-BECF-BBD560A0341B}" srcOrd="0" destOrd="0" presId="urn:microsoft.com/office/officeart/2018/5/layout/IconCircleLabelList"/>
    <dgm:cxn modelId="{6817E2CA-AB8F-47A4-A722-C51084644CB6}" type="presParOf" srcId="{AEF8AA59-C318-42C3-9F03-F904A927918B}" destId="{632E5B34-4A3B-4942-881E-C685F22119B4}" srcOrd="1" destOrd="0" presId="urn:microsoft.com/office/officeart/2018/5/layout/IconCircleLabelList"/>
    <dgm:cxn modelId="{D4AB8A20-A03F-4B02-8D9C-23BA9EEE58DF}" type="presParOf" srcId="{AEF8AA59-C318-42C3-9F03-F904A927918B}" destId="{1145926D-591D-4249-8F29-42B0583E17EE}" srcOrd="2" destOrd="0" presId="urn:microsoft.com/office/officeart/2018/5/layout/IconCircleLabelList"/>
    <dgm:cxn modelId="{29D6C184-4755-41F0-9B4B-B3314D8A6466}" type="presParOf" srcId="{AEF8AA59-C318-42C3-9F03-F904A927918B}" destId="{3BC2B07A-2AA8-4DE8-ABDC-17C490B321E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01DA41B-EEF4-457B-B210-C5E89B7D83EF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E91A8E2-3B3A-43A4-8FF5-D1652CC1B98B}">
      <dgm:prSet phldrT="[Text]"/>
      <dgm:spPr/>
      <dgm:t>
        <a:bodyPr/>
        <a:lstStyle/>
        <a:p>
          <a:r>
            <a:rPr lang="en-US"/>
            <a:t>Incremental SDLC</a:t>
          </a:r>
        </a:p>
      </dgm:t>
    </dgm:pt>
    <dgm:pt modelId="{E0A71DB6-BD67-4DA1-80E1-966382829679}" type="parTrans" cxnId="{22589D5B-C8BB-4C36-AE66-ABF674492D94}">
      <dgm:prSet/>
      <dgm:spPr/>
      <dgm:t>
        <a:bodyPr/>
        <a:lstStyle/>
        <a:p>
          <a:endParaRPr lang="en-US"/>
        </a:p>
      </dgm:t>
    </dgm:pt>
    <dgm:pt modelId="{E2C9B3AE-373A-4797-BBBE-EE98DF3C1E44}" type="sibTrans" cxnId="{22589D5B-C8BB-4C36-AE66-ABF674492D94}">
      <dgm:prSet/>
      <dgm:spPr/>
      <dgm:t>
        <a:bodyPr/>
        <a:lstStyle/>
        <a:p>
          <a:endParaRPr lang="en-US"/>
        </a:p>
      </dgm:t>
    </dgm:pt>
    <dgm:pt modelId="{15BEE7F7-8FED-45F0-8E28-95EDFE12D7B3}">
      <dgm:prSet phldrT="[Text]"/>
      <dgm:spPr/>
      <dgm:t>
        <a:bodyPr/>
        <a:lstStyle/>
        <a:p>
          <a:r>
            <a:rPr lang="en-US"/>
            <a:t>System Design and Architecture</a:t>
          </a:r>
        </a:p>
      </dgm:t>
    </dgm:pt>
    <dgm:pt modelId="{09BEDC71-115F-4688-AD1E-AAB40820F089}" type="parTrans" cxnId="{006C02C8-6C0C-4175-9D26-72FD438523D5}">
      <dgm:prSet/>
      <dgm:spPr/>
      <dgm:t>
        <a:bodyPr/>
        <a:lstStyle/>
        <a:p>
          <a:endParaRPr lang="en-US"/>
        </a:p>
      </dgm:t>
    </dgm:pt>
    <dgm:pt modelId="{3FFBF6C4-D25F-4012-BCD6-FFB09DA7D518}" type="sibTrans" cxnId="{006C02C8-6C0C-4175-9D26-72FD438523D5}">
      <dgm:prSet/>
      <dgm:spPr/>
      <dgm:t>
        <a:bodyPr/>
        <a:lstStyle/>
        <a:p>
          <a:endParaRPr lang="en-US"/>
        </a:p>
      </dgm:t>
    </dgm:pt>
    <dgm:pt modelId="{E6AAD0DA-9F95-49D2-8D2E-CD04EBB6574C}">
      <dgm:prSet phldrT="[Text]"/>
      <dgm:spPr/>
      <dgm:t>
        <a:bodyPr/>
        <a:lstStyle/>
        <a:p>
          <a:r>
            <a:rPr lang="en-US"/>
            <a:t>Steps Involved in Training and Creation of</a:t>
          </a:r>
        </a:p>
        <a:p>
          <a:r>
            <a:rPr lang="en-US"/>
            <a:t>Model</a:t>
          </a:r>
        </a:p>
      </dgm:t>
    </dgm:pt>
    <dgm:pt modelId="{601CA2EA-00DF-4C16-8F09-BD8385253A19}" type="parTrans" cxnId="{72C1A91B-07E9-40D3-B6B9-C19A519BA0DF}">
      <dgm:prSet/>
      <dgm:spPr/>
      <dgm:t>
        <a:bodyPr/>
        <a:lstStyle/>
        <a:p>
          <a:endParaRPr lang="en-US"/>
        </a:p>
      </dgm:t>
    </dgm:pt>
    <dgm:pt modelId="{621A59CD-AD51-48BE-866F-82F80F6570F2}" type="sibTrans" cxnId="{72C1A91B-07E9-40D3-B6B9-C19A519BA0DF}">
      <dgm:prSet/>
      <dgm:spPr/>
      <dgm:t>
        <a:bodyPr/>
        <a:lstStyle/>
        <a:p>
          <a:endParaRPr lang="en-US"/>
        </a:p>
      </dgm:t>
    </dgm:pt>
    <dgm:pt modelId="{E76DCA48-C197-4773-A363-05007BDCB2D9}" type="pres">
      <dgm:prSet presAssocID="{201DA41B-EEF4-457B-B210-C5E89B7D83EF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E56E0F3-4230-4F6A-A1BC-6239486BF5EE}" type="pres">
      <dgm:prSet presAssocID="{201DA41B-EEF4-457B-B210-C5E89B7D83EF}" presName="dummyMaxCanvas" presStyleCnt="0">
        <dgm:presLayoutVars/>
      </dgm:prSet>
      <dgm:spPr/>
    </dgm:pt>
    <dgm:pt modelId="{E1C2E4A1-AC4C-493C-A99E-BEA41C343400}" type="pres">
      <dgm:prSet presAssocID="{201DA41B-EEF4-457B-B210-C5E89B7D83EF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CFE651-2010-4897-9339-4853B6D45DCD}" type="pres">
      <dgm:prSet presAssocID="{201DA41B-EEF4-457B-B210-C5E89B7D83EF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FF705F-4831-4AA5-B516-4F717AB6A4DD}" type="pres">
      <dgm:prSet presAssocID="{201DA41B-EEF4-457B-B210-C5E89B7D83EF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E582EE-21C0-4D78-A47E-FD4EC24BCAD5}" type="pres">
      <dgm:prSet presAssocID="{201DA41B-EEF4-457B-B210-C5E89B7D83EF}" presName="ThreeConn_1-2" presStyleLbl="fgAccFollowNode1" presStyleIdx="0" presStyleCnt="2">
        <dgm:presLayoutVars>
          <dgm:bulletEnabled val="1"/>
        </dgm:presLayoutVars>
      </dgm:prSet>
      <dgm:spPr>
        <a:prstGeom prst="star4">
          <a:avLst/>
        </a:prstGeom>
      </dgm:spPr>
      <dgm:t>
        <a:bodyPr/>
        <a:lstStyle/>
        <a:p>
          <a:endParaRPr lang="en-US"/>
        </a:p>
      </dgm:t>
    </dgm:pt>
    <dgm:pt modelId="{6DC7D8EC-A535-4C5C-B458-34AC56FF006C}" type="pres">
      <dgm:prSet presAssocID="{201DA41B-EEF4-457B-B210-C5E89B7D83EF}" presName="ThreeConn_2-3" presStyleLbl="fgAccFollowNode1" presStyleIdx="1" presStyleCnt="2">
        <dgm:presLayoutVars>
          <dgm:bulletEnabled val="1"/>
        </dgm:presLayoutVars>
      </dgm:prSet>
      <dgm:spPr>
        <a:prstGeom prst="star4">
          <a:avLst/>
        </a:prstGeom>
      </dgm:spPr>
      <dgm:t>
        <a:bodyPr/>
        <a:lstStyle/>
        <a:p>
          <a:endParaRPr lang="en-US"/>
        </a:p>
      </dgm:t>
    </dgm:pt>
    <dgm:pt modelId="{6C474AD5-12FE-4253-971B-DB60D7789C27}" type="pres">
      <dgm:prSet presAssocID="{201DA41B-EEF4-457B-B210-C5E89B7D83EF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74FB82-8430-4EC4-94D5-480F695A599D}" type="pres">
      <dgm:prSet presAssocID="{201DA41B-EEF4-457B-B210-C5E89B7D83EF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DC330C-53BB-4696-86AB-C476BE629041}" type="pres">
      <dgm:prSet presAssocID="{201DA41B-EEF4-457B-B210-C5E89B7D83EF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5FD846B-84D3-41DD-A700-B692B1EE945F}" type="presOf" srcId="{201DA41B-EEF4-457B-B210-C5E89B7D83EF}" destId="{E76DCA48-C197-4773-A363-05007BDCB2D9}" srcOrd="0" destOrd="0" presId="urn:microsoft.com/office/officeart/2005/8/layout/vProcess5"/>
    <dgm:cxn modelId="{7874DD09-34C6-40F1-9F4E-3D47EC8865DD}" type="presOf" srcId="{E2C9B3AE-373A-4797-BBBE-EE98DF3C1E44}" destId="{D1E582EE-21C0-4D78-A47E-FD4EC24BCAD5}" srcOrd="0" destOrd="0" presId="urn:microsoft.com/office/officeart/2005/8/layout/vProcess5"/>
    <dgm:cxn modelId="{72C1A91B-07E9-40D3-B6B9-C19A519BA0DF}" srcId="{201DA41B-EEF4-457B-B210-C5E89B7D83EF}" destId="{E6AAD0DA-9F95-49D2-8D2E-CD04EBB6574C}" srcOrd="2" destOrd="0" parTransId="{601CA2EA-00DF-4C16-8F09-BD8385253A19}" sibTransId="{621A59CD-AD51-48BE-866F-82F80F6570F2}"/>
    <dgm:cxn modelId="{9A389E39-B825-455C-AD90-3C234D35AAF4}" type="presOf" srcId="{15BEE7F7-8FED-45F0-8E28-95EDFE12D7B3}" destId="{B2CFE651-2010-4897-9339-4853B6D45DCD}" srcOrd="0" destOrd="0" presId="urn:microsoft.com/office/officeart/2005/8/layout/vProcess5"/>
    <dgm:cxn modelId="{E5498BFC-A853-4089-AFB9-25FCB0160C2B}" type="presOf" srcId="{15BEE7F7-8FED-45F0-8E28-95EDFE12D7B3}" destId="{9B74FB82-8430-4EC4-94D5-480F695A599D}" srcOrd="1" destOrd="0" presId="urn:microsoft.com/office/officeart/2005/8/layout/vProcess5"/>
    <dgm:cxn modelId="{EBE37399-EB06-49C2-A43D-A04394C75AFA}" type="presOf" srcId="{3FFBF6C4-D25F-4012-BCD6-FFB09DA7D518}" destId="{6DC7D8EC-A535-4C5C-B458-34AC56FF006C}" srcOrd="0" destOrd="0" presId="urn:microsoft.com/office/officeart/2005/8/layout/vProcess5"/>
    <dgm:cxn modelId="{006C02C8-6C0C-4175-9D26-72FD438523D5}" srcId="{201DA41B-EEF4-457B-B210-C5E89B7D83EF}" destId="{15BEE7F7-8FED-45F0-8E28-95EDFE12D7B3}" srcOrd="1" destOrd="0" parTransId="{09BEDC71-115F-4688-AD1E-AAB40820F089}" sibTransId="{3FFBF6C4-D25F-4012-BCD6-FFB09DA7D518}"/>
    <dgm:cxn modelId="{22589D5B-C8BB-4C36-AE66-ABF674492D94}" srcId="{201DA41B-EEF4-457B-B210-C5E89B7D83EF}" destId="{DE91A8E2-3B3A-43A4-8FF5-D1652CC1B98B}" srcOrd="0" destOrd="0" parTransId="{E0A71DB6-BD67-4DA1-80E1-966382829679}" sibTransId="{E2C9B3AE-373A-4797-BBBE-EE98DF3C1E44}"/>
    <dgm:cxn modelId="{1F66DD8D-B3EE-4BA9-9AC5-74452097E462}" type="presOf" srcId="{DE91A8E2-3B3A-43A4-8FF5-D1652CC1B98B}" destId="{6C474AD5-12FE-4253-971B-DB60D7789C27}" srcOrd="1" destOrd="0" presId="urn:microsoft.com/office/officeart/2005/8/layout/vProcess5"/>
    <dgm:cxn modelId="{E0301120-8F86-4C9D-8BF3-A52F2F88E384}" type="presOf" srcId="{E6AAD0DA-9F95-49D2-8D2E-CD04EBB6574C}" destId="{76FF705F-4831-4AA5-B516-4F717AB6A4DD}" srcOrd="0" destOrd="0" presId="urn:microsoft.com/office/officeart/2005/8/layout/vProcess5"/>
    <dgm:cxn modelId="{934917EA-BC4C-4C35-9AF9-DAE8B2C94F90}" type="presOf" srcId="{DE91A8E2-3B3A-43A4-8FF5-D1652CC1B98B}" destId="{E1C2E4A1-AC4C-493C-A99E-BEA41C343400}" srcOrd="0" destOrd="0" presId="urn:microsoft.com/office/officeart/2005/8/layout/vProcess5"/>
    <dgm:cxn modelId="{AFC91094-7243-455B-8D66-3996124C62B8}" type="presOf" srcId="{E6AAD0DA-9F95-49D2-8D2E-CD04EBB6574C}" destId="{93DC330C-53BB-4696-86AB-C476BE629041}" srcOrd="1" destOrd="0" presId="urn:microsoft.com/office/officeart/2005/8/layout/vProcess5"/>
    <dgm:cxn modelId="{6209E360-42BA-4053-9AF1-ACA0B88170D2}" type="presParOf" srcId="{E76DCA48-C197-4773-A363-05007BDCB2D9}" destId="{EE56E0F3-4230-4F6A-A1BC-6239486BF5EE}" srcOrd="0" destOrd="0" presId="urn:microsoft.com/office/officeart/2005/8/layout/vProcess5"/>
    <dgm:cxn modelId="{2082D2D0-37D9-465D-88A2-8B5E05A12E17}" type="presParOf" srcId="{E76DCA48-C197-4773-A363-05007BDCB2D9}" destId="{E1C2E4A1-AC4C-493C-A99E-BEA41C343400}" srcOrd="1" destOrd="0" presId="urn:microsoft.com/office/officeart/2005/8/layout/vProcess5"/>
    <dgm:cxn modelId="{879C3FCD-80BD-4CDC-8E8D-EE42F29FD2EF}" type="presParOf" srcId="{E76DCA48-C197-4773-A363-05007BDCB2D9}" destId="{B2CFE651-2010-4897-9339-4853B6D45DCD}" srcOrd="2" destOrd="0" presId="urn:microsoft.com/office/officeart/2005/8/layout/vProcess5"/>
    <dgm:cxn modelId="{EEFC6F49-513F-48FF-BF5A-E04822153290}" type="presParOf" srcId="{E76DCA48-C197-4773-A363-05007BDCB2D9}" destId="{76FF705F-4831-4AA5-B516-4F717AB6A4DD}" srcOrd="3" destOrd="0" presId="urn:microsoft.com/office/officeart/2005/8/layout/vProcess5"/>
    <dgm:cxn modelId="{A18A6CB5-5380-4CC4-A503-F9364BB11647}" type="presParOf" srcId="{E76DCA48-C197-4773-A363-05007BDCB2D9}" destId="{D1E582EE-21C0-4D78-A47E-FD4EC24BCAD5}" srcOrd="4" destOrd="0" presId="urn:microsoft.com/office/officeart/2005/8/layout/vProcess5"/>
    <dgm:cxn modelId="{7F3A7F35-35BF-400B-8734-4FBEF76808B5}" type="presParOf" srcId="{E76DCA48-C197-4773-A363-05007BDCB2D9}" destId="{6DC7D8EC-A535-4C5C-B458-34AC56FF006C}" srcOrd="5" destOrd="0" presId="urn:microsoft.com/office/officeart/2005/8/layout/vProcess5"/>
    <dgm:cxn modelId="{5148A1E8-194F-4C57-8BF1-60529FAFEE73}" type="presParOf" srcId="{E76DCA48-C197-4773-A363-05007BDCB2D9}" destId="{6C474AD5-12FE-4253-971B-DB60D7789C27}" srcOrd="6" destOrd="0" presId="urn:microsoft.com/office/officeart/2005/8/layout/vProcess5"/>
    <dgm:cxn modelId="{26344F4A-E03B-444D-B0E6-246C96AB3260}" type="presParOf" srcId="{E76DCA48-C197-4773-A363-05007BDCB2D9}" destId="{9B74FB82-8430-4EC4-94D5-480F695A599D}" srcOrd="7" destOrd="0" presId="urn:microsoft.com/office/officeart/2005/8/layout/vProcess5"/>
    <dgm:cxn modelId="{703ED22F-1193-4A7A-AEA1-57D4199011E1}" type="presParOf" srcId="{E76DCA48-C197-4773-A363-05007BDCB2D9}" destId="{93DC330C-53BB-4696-86AB-C476BE62904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3B6A9DA-C1D5-4DAA-BD45-647C2D10FD59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66C37F-05AB-4ACF-92DD-678D07A28184}">
      <dgm:prSet phldrT="[Text]"/>
      <dgm:spPr/>
      <dgm:t>
        <a:bodyPr/>
        <a:lstStyle/>
        <a:p>
          <a:r>
            <a:rPr lang="en-US"/>
            <a:t>Data Acquisition</a:t>
          </a:r>
        </a:p>
      </dgm:t>
    </dgm:pt>
    <dgm:pt modelId="{DEB77E94-66B0-4188-AD3A-98A6295EBAF3}" type="parTrans" cxnId="{1FB31BCA-C493-4A88-BFB2-2B7F5FE44172}">
      <dgm:prSet/>
      <dgm:spPr/>
      <dgm:t>
        <a:bodyPr/>
        <a:lstStyle/>
        <a:p>
          <a:endParaRPr lang="en-US"/>
        </a:p>
      </dgm:t>
    </dgm:pt>
    <dgm:pt modelId="{D2D10B2D-FCB4-4769-A5EE-1F7D0C86DC01}" type="sibTrans" cxnId="{1FB31BCA-C493-4A88-BFB2-2B7F5FE44172}">
      <dgm:prSet/>
      <dgm:spPr/>
      <dgm:t>
        <a:bodyPr/>
        <a:lstStyle/>
        <a:p>
          <a:endParaRPr lang="en-US"/>
        </a:p>
      </dgm:t>
    </dgm:pt>
    <dgm:pt modelId="{40F1CCBA-09E5-4C9A-971B-FDDA3EC00B8A}">
      <dgm:prSet phldrT="[Text]"/>
      <dgm:spPr/>
      <dgm:t>
        <a:bodyPr/>
        <a:lstStyle/>
        <a:p>
          <a:r>
            <a:rPr lang="en-US"/>
            <a:t>Data Pre-Processing</a:t>
          </a:r>
        </a:p>
      </dgm:t>
    </dgm:pt>
    <dgm:pt modelId="{FB1C0DF7-0FCD-4CBE-97A1-A38637EB5A47}" type="parTrans" cxnId="{7D269425-4C85-4701-93FE-2F4BBB42BEC6}">
      <dgm:prSet/>
      <dgm:spPr/>
      <dgm:t>
        <a:bodyPr/>
        <a:lstStyle/>
        <a:p>
          <a:endParaRPr lang="en-US"/>
        </a:p>
      </dgm:t>
    </dgm:pt>
    <dgm:pt modelId="{9883EE8D-0257-4B51-8434-AA6A739E1949}" type="sibTrans" cxnId="{7D269425-4C85-4701-93FE-2F4BBB42BEC6}">
      <dgm:prSet/>
      <dgm:spPr/>
      <dgm:t>
        <a:bodyPr/>
        <a:lstStyle/>
        <a:p>
          <a:endParaRPr lang="en-US"/>
        </a:p>
      </dgm:t>
    </dgm:pt>
    <dgm:pt modelId="{14125C79-0C62-4062-92AE-F20ABE2D1E86}">
      <dgm:prSet phldrT="[Text]"/>
      <dgm:spPr/>
      <dgm:t>
        <a:bodyPr/>
        <a:lstStyle/>
        <a:p>
          <a:r>
            <a:rPr lang="en-US"/>
            <a:t>Classification</a:t>
          </a:r>
        </a:p>
      </dgm:t>
    </dgm:pt>
    <dgm:pt modelId="{E1E4C168-53BC-4614-9F7E-07650EF530EE}" type="parTrans" cxnId="{0B85FDA2-2685-4514-B4A1-34036D67914D}">
      <dgm:prSet/>
      <dgm:spPr/>
      <dgm:t>
        <a:bodyPr/>
        <a:lstStyle/>
        <a:p>
          <a:endParaRPr lang="en-US"/>
        </a:p>
      </dgm:t>
    </dgm:pt>
    <dgm:pt modelId="{01A4A63D-7D41-4DF8-90D1-1E097111CDE0}" type="sibTrans" cxnId="{0B85FDA2-2685-4514-B4A1-34036D67914D}">
      <dgm:prSet/>
      <dgm:spPr/>
      <dgm:t>
        <a:bodyPr/>
        <a:lstStyle/>
        <a:p>
          <a:endParaRPr lang="en-US"/>
        </a:p>
      </dgm:t>
    </dgm:pt>
    <dgm:pt modelId="{35DD8147-50E9-46FA-B5FC-F584BBEEF8BA}">
      <dgm:prSet phldrT="[Text]"/>
      <dgm:spPr/>
      <dgm:t>
        <a:bodyPr/>
        <a:lstStyle/>
        <a:p>
          <a:r>
            <a:rPr lang="en-US"/>
            <a:t>Experimental Settings</a:t>
          </a:r>
        </a:p>
      </dgm:t>
    </dgm:pt>
    <dgm:pt modelId="{F6C685A5-A7F1-48FC-8E7A-E9AA21CCB3EE}" type="parTrans" cxnId="{2B379812-A98F-429D-9147-B6FB043C6367}">
      <dgm:prSet/>
      <dgm:spPr/>
      <dgm:t>
        <a:bodyPr/>
        <a:lstStyle/>
        <a:p>
          <a:endParaRPr lang="en-US"/>
        </a:p>
      </dgm:t>
    </dgm:pt>
    <dgm:pt modelId="{E6F12B66-AAC6-48E4-89B7-FAA657C3824C}" type="sibTrans" cxnId="{2B379812-A98F-429D-9147-B6FB043C6367}">
      <dgm:prSet/>
      <dgm:spPr/>
      <dgm:t>
        <a:bodyPr/>
        <a:lstStyle/>
        <a:p>
          <a:endParaRPr lang="en-US"/>
        </a:p>
      </dgm:t>
    </dgm:pt>
    <dgm:pt modelId="{C749E6E3-02A2-4318-8DED-2E97427685E4}">
      <dgm:prSet phldrT="[Text]"/>
      <dgm:spPr/>
      <dgm:t>
        <a:bodyPr/>
        <a:lstStyle/>
        <a:p>
          <a:r>
            <a:rPr lang="en-US" b="0" i="0"/>
            <a:t>Optimizer and loss Functions</a:t>
          </a:r>
          <a:endParaRPr lang="en-US"/>
        </a:p>
      </dgm:t>
    </dgm:pt>
    <dgm:pt modelId="{385563F0-666B-4C82-8C75-95D24C141BE1}" type="parTrans" cxnId="{C0D7AF4A-9DCB-41B9-B661-FA2C83CA5E15}">
      <dgm:prSet/>
      <dgm:spPr/>
      <dgm:t>
        <a:bodyPr/>
        <a:lstStyle/>
        <a:p>
          <a:endParaRPr lang="en-US"/>
        </a:p>
      </dgm:t>
    </dgm:pt>
    <dgm:pt modelId="{A4B737B9-53A0-487E-8609-E0A399ACA7DC}" type="sibTrans" cxnId="{C0D7AF4A-9DCB-41B9-B661-FA2C83CA5E15}">
      <dgm:prSet/>
      <dgm:spPr/>
      <dgm:t>
        <a:bodyPr/>
        <a:lstStyle/>
        <a:p>
          <a:endParaRPr lang="en-US"/>
        </a:p>
      </dgm:t>
    </dgm:pt>
    <dgm:pt modelId="{A37E7C80-35FC-4043-8179-6D689DB315C5}">
      <dgm:prSet phldrT="[Text]"/>
      <dgm:spPr/>
      <dgm:t>
        <a:bodyPr/>
        <a:lstStyle/>
        <a:p>
          <a:r>
            <a:rPr lang="en-US" b="0" i="0"/>
            <a:t>Evaluation Metrics for Disease detection</a:t>
          </a:r>
          <a:endParaRPr lang="en-US"/>
        </a:p>
      </dgm:t>
    </dgm:pt>
    <dgm:pt modelId="{CA89220B-E15D-4FC1-84F6-FA89DF6948F5}" type="parTrans" cxnId="{C1E5A443-59EE-48A2-A760-C5B3E70DBDE1}">
      <dgm:prSet/>
      <dgm:spPr/>
      <dgm:t>
        <a:bodyPr/>
        <a:lstStyle/>
        <a:p>
          <a:endParaRPr lang="en-US"/>
        </a:p>
      </dgm:t>
    </dgm:pt>
    <dgm:pt modelId="{7852A763-F7F0-46E5-B9A9-9A2BDF3E007F}" type="sibTrans" cxnId="{C1E5A443-59EE-48A2-A760-C5B3E70DBDE1}">
      <dgm:prSet/>
      <dgm:spPr/>
      <dgm:t>
        <a:bodyPr/>
        <a:lstStyle/>
        <a:p>
          <a:endParaRPr lang="en-US"/>
        </a:p>
      </dgm:t>
    </dgm:pt>
    <dgm:pt modelId="{1E8A72DB-FC6D-4087-BC41-52CC2FA500B1}" type="pres">
      <dgm:prSet presAssocID="{F3B6A9DA-C1D5-4DAA-BD45-647C2D10FD5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6DD1CE3-44A7-42F3-922C-996902CA5CB4}" type="pres">
      <dgm:prSet presAssocID="{E866C37F-05AB-4ACF-92DD-678D07A28184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D9C18F-3408-4452-A9CE-67EB7AD60509}" type="pres">
      <dgm:prSet presAssocID="{D2D10B2D-FCB4-4769-A5EE-1F7D0C86DC01}" presName="sibTrans" presStyleLbl="sibTrans1D1" presStyleIdx="0" presStyleCnt="5"/>
      <dgm:spPr/>
      <dgm:t>
        <a:bodyPr/>
        <a:lstStyle/>
        <a:p>
          <a:endParaRPr lang="en-US"/>
        </a:p>
      </dgm:t>
    </dgm:pt>
    <dgm:pt modelId="{B335D01B-053E-49B5-835D-BB251B5A80A7}" type="pres">
      <dgm:prSet presAssocID="{D2D10B2D-FCB4-4769-A5EE-1F7D0C86DC01}" presName="connectorText" presStyleLbl="sibTrans1D1" presStyleIdx="0" presStyleCnt="5"/>
      <dgm:spPr/>
      <dgm:t>
        <a:bodyPr/>
        <a:lstStyle/>
        <a:p>
          <a:endParaRPr lang="en-US"/>
        </a:p>
      </dgm:t>
    </dgm:pt>
    <dgm:pt modelId="{1060F8DD-5184-4DE1-A2B1-93824E626C69}" type="pres">
      <dgm:prSet presAssocID="{40F1CCBA-09E5-4C9A-971B-FDDA3EC00B8A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6518AA-2F1C-40AB-B31B-C26C5AF45F40}" type="pres">
      <dgm:prSet presAssocID="{9883EE8D-0257-4B51-8434-AA6A739E1949}" presName="sibTrans" presStyleLbl="sibTrans1D1" presStyleIdx="1" presStyleCnt="5"/>
      <dgm:spPr/>
      <dgm:t>
        <a:bodyPr/>
        <a:lstStyle/>
        <a:p>
          <a:endParaRPr lang="en-US"/>
        </a:p>
      </dgm:t>
    </dgm:pt>
    <dgm:pt modelId="{6C5A4E6B-ED02-4F39-919F-561FA7FECEC8}" type="pres">
      <dgm:prSet presAssocID="{9883EE8D-0257-4B51-8434-AA6A739E1949}" presName="connectorText" presStyleLbl="sibTrans1D1" presStyleIdx="1" presStyleCnt="5"/>
      <dgm:spPr/>
      <dgm:t>
        <a:bodyPr/>
        <a:lstStyle/>
        <a:p>
          <a:endParaRPr lang="en-US"/>
        </a:p>
      </dgm:t>
    </dgm:pt>
    <dgm:pt modelId="{815D0275-3C5F-4B19-901D-85C9DEB8380D}" type="pres">
      <dgm:prSet presAssocID="{14125C79-0C62-4062-92AE-F20ABE2D1E86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2E453C-5673-4985-B5B3-78ED8399A844}" type="pres">
      <dgm:prSet presAssocID="{01A4A63D-7D41-4DF8-90D1-1E097111CDE0}" presName="sibTrans" presStyleLbl="sibTrans1D1" presStyleIdx="2" presStyleCnt="5"/>
      <dgm:spPr/>
      <dgm:t>
        <a:bodyPr/>
        <a:lstStyle/>
        <a:p>
          <a:endParaRPr lang="en-US"/>
        </a:p>
      </dgm:t>
    </dgm:pt>
    <dgm:pt modelId="{6DAA9D5D-79D9-4FEC-A40A-D61E5EE85269}" type="pres">
      <dgm:prSet presAssocID="{01A4A63D-7D41-4DF8-90D1-1E097111CDE0}" presName="connectorText" presStyleLbl="sibTrans1D1" presStyleIdx="2" presStyleCnt="5"/>
      <dgm:spPr/>
      <dgm:t>
        <a:bodyPr/>
        <a:lstStyle/>
        <a:p>
          <a:endParaRPr lang="en-US"/>
        </a:p>
      </dgm:t>
    </dgm:pt>
    <dgm:pt modelId="{CC755D4F-D3F5-4F04-A8E5-80514B8E917F}" type="pres">
      <dgm:prSet presAssocID="{35DD8147-50E9-46FA-B5FC-F584BBEEF8BA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463C95-0B4C-438F-B27F-8D97549E5BCF}" type="pres">
      <dgm:prSet presAssocID="{E6F12B66-AAC6-48E4-89B7-FAA657C3824C}" presName="sibTrans" presStyleLbl="sibTrans1D1" presStyleIdx="3" presStyleCnt="5"/>
      <dgm:spPr/>
      <dgm:t>
        <a:bodyPr/>
        <a:lstStyle/>
        <a:p>
          <a:endParaRPr lang="en-US"/>
        </a:p>
      </dgm:t>
    </dgm:pt>
    <dgm:pt modelId="{0BC6BFCD-EFB9-4802-9DEC-AA1140DB1AA4}" type="pres">
      <dgm:prSet presAssocID="{E6F12B66-AAC6-48E4-89B7-FAA657C3824C}" presName="connectorText" presStyleLbl="sibTrans1D1" presStyleIdx="3" presStyleCnt="5"/>
      <dgm:spPr/>
      <dgm:t>
        <a:bodyPr/>
        <a:lstStyle/>
        <a:p>
          <a:endParaRPr lang="en-US"/>
        </a:p>
      </dgm:t>
    </dgm:pt>
    <dgm:pt modelId="{48107D36-9B4E-42D7-87C1-F40A6EA69744}" type="pres">
      <dgm:prSet presAssocID="{C749E6E3-02A2-4318-8DED-2E97427685E4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E21F5F-E1C2-42F9-B89A-CAB14D7FDBD2}" type="pres">
      <dgm:prSet presAssocID="{A4B737B9-53A0-487E-8609-E0A399ACA7DC}" presName="sibTrans" presStyleLbl="sibTrans1D1" presStyleIdx="4" presStyleCnt="5"/>
      <dgm:spPr/>
      <dgm:t>
        <a:bodyPr/>
        <a:lstStyle/>
        <a:p>
          <a:endParaRPr lang="en-US"/>
        </a:p>
      </dgm:t>
    </dgm:pt>
    <dgm:pt modelId="{F37B2E34-8BB2-45E6-8C71-18A442192E50}" type="pres">
      <dgm:prSet presAssocID="{A4B737B9-53A0-487E-8609-E0A399ACA7DC}" presName="connectorText" presStyleLbl="sibTrans1D1" presStyleIdx="4" presStyleCnt="5"/>
      <dgm:spPr/>
      <dgm:t>
        <a:bodyPr/>
        <a:lstStyle/>
        <a:p>
          <a:endParaRPr lang="en-US"/>
        </a:p>
      </dgm:t>
    </dgm:pt>
    <dgm:pt modelId="{92577B98-105E-4E9A-98CE-4CC4E4B8C3C2}" type="pres">
      <dgm:prSet presAssocID="{A37E7C80-35FC-4043-8179-6D689DB315C5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5DE8CF1-78E1-48CC-A7C5-2351CBA457D9}" type="presOf" srcId="{A4B737B9-53A0-487E-8609-E0A399ACA7DC}" destId="{5CE21F5F-E1C2-42F9-B89A-CAB14D7FDBD2}" srcOrd="0" destOrd="0" presId="urn:microsoft.com/office/officeart/2005/8/layout/bProcess3"/>
    <dgm:cxn modelId="{93B85FF7-6201-4BDD-AAD7-987EE572B973}" type="presOf" srcId="{01A4A63D-7D41-4DF8-90D1-1E097111CDE0}" destId="{6DAA9D5D-79D9-4FEC-A40A-D61E5EE85269}" srcOrd="1" destOrd="0" presId="urn:microsoft.com/office/officeart/2005/8/layout/bProcess3"/>
    <dgm:cxn modelId="{B0011019-8B5C-4C03-A2D3-0E0CDA32BB8F}" type="presOf" srcId="{01A4A63D-7D41-4DF8-90D1-1E097111CDE0}" destId="{992E453C-5673-4985-B5B3-78ED8399A844}" srcOrd="0" destOrd="0" presId="urn:microsoft.com/office/officeart/2005/8/layout/bProcess3"/>
    <dgm:cxn modelId="{6F45D666-0F7E-4586-9BC9-4FEF4A41EDF3}" type="presOf" srcId="{40F1CCBA-09E5-4C9A-971B-FDDA3EC00B8A}" destId="{1060F8DD-5184-4DE1-A2B1-93824E626C69}" srcOrd="0" destOrd="0" presId="urn:microsoft.com/office/officeart/2005/8/layout/bProcess3"/>
    <dgm:cxn modelId="{2C70A51B-B229-44B3-9D32-4DEED9AF48EF}" type="presOf" srcId="{E866C37F-05AB-4ACF-92DD-678D07A28184}" destId="{16DD1CE3-44A7-42F3-922C-996902CA5CB4}" srcOrd="0" destOrd="0" presId="urn:microsoft.com/office/officeart/2005/8/layout/bProcess3"/>
    <dgm:cxn modelId="{7D269425-4C85-4701-93FE-2F4BBB42BEC6}" srcId="{F3B6A9DA-C1D5-4DAA-BD45-647C2D10FD59}" destId="{40F1CCBA-09E5-4C9A-971B-FDDA3EC00B8A}" srcOrd="1" destOrd="0" parTransId="{FB1C0DF7-0FCD-4CBE-97A1-A38637EB5A47}" sibTransId="{9883EE8D-0257-4B51-8434-AA6A739E1949}"/>
    <dgm:cxn modelId="{082808BE-BCED-4987-A6DA-38C1DA071C6F}" type="presOf" srcId="{35DD8147-50E9-46FA-B5FC-F584BBEEF8BA}" destId="{CC755D4F-D3F5-4F04-A8E5-80514B8E917F}" srcOrd="0" destOrd="0" presId="urn:microsoft.com/office/officeart/2005/8/layout/bProcess3"/>
    <dgm:cxn modelId="{1FB31BCA-C493-4A88-BFB2-2B7F5FE44172}" srcId="{F3B6A9DA-C1D5-4DAA-BD45-647C2D10FD59}" destId="{E866C37F-05AB-4ACF-92DD-678D07A28184}" srcOrd="0" destOrd="0" parTransId="{DEB77E94-66B0-4188-AD3A-98A6295EBAF3}" sibTransId="{D2D10B2D-FCB4-4769-A5EE-1F7D0C86DC01}"/>
    <dgm:cxn modelId="{57F62CF4-660E-44A6-9413-A1AD03B7A033}" type="presOf" srcId="{C749E6E3-02A2-4318-8DED-2E97427685E4}" destId="{48107D36-9B4E-42D7-87C1-F40A6EA69744}" srcOrd="0" destOrd="0" presId="urn:microsoft.com/office/officeart/2005/8/layout/bProcess3"/>
    <dgm:cxn modelId="{9C91ABA4-F549-42CF-97E2-A79AFC5110F7}" type="presOf" srcId="{A4B737B9-53A0-487E-8609-E0A399ACA7DC}" destId="{F37B2E34-8BB2-45E6-8C71-18A442192E50}" srcOrd="1" destOrd="0" presId="urn:microsoft.com/office/officeart/2005/8/layout/bProcess3"/>
    <dgm:cxn modelId="{C1E5A443-59EE-48A2-A760-C5B3E70DBDE1}" srcId="{F3B6A9DA-C1D5-4DAA-BD45-647C2D10FD59}" destId="{A37E7C80-35FC-4043-8179-6D689DB315C5}" srcOrd="5" destOrd="0" parTransId="{CA89220B-E15D-4FC1-84F6-FA89DF6948F5}" sibTransId="{7852A763-F7F0-46E5-B9A9-9A2BDF3E007F}"/>
    <dgm:cxn modelId="{0B85FDA2-2685-4514-B4A1-34036D67914D}" srcId="{F3B6A9DA-C1D5-4DAA-BD45-647C2D10FD59}" destId="{14125C79-0C62-4062-92AE-F20ABE2D1E86}" srcOrd="2" destOrd="0" parTransId="{E1E4C168-53BC-4614-9F7E-07650EF530EE}" sibTransId="{01A4A63D-7D41-4DF8-90D1-1E097111CDE0}"/>
    <dgm:cxn modelId="{2B379812-A98F-429D-9147-B6FB043C6367}" srcId="{F3B6A9DA-C1D5-4DAA-BD45-647C2D10FD59}" destId="{35DD8147-50E9-46FA-B5FC-F584BBEEF8BA}" srcOrd="3" destOrd="0" parTransId="{F6C685A5-A7F1-48FC-8E7A-E9AA21CCB3EE}" sibTransId="{E6F12B66-AAC6-48E4-89B7-FAA657C3824C}"/>
    <dgm:cxn modelId="{43B305ED-7DDB-47E6-8810-0AE57698819D}" type="presOf" srcId="{E6F12B66-AAC6-48E4-89B7-FAA657C3824C}" destId="{9C463C95-0B4C-438F-B27F-8D97549E5BCF}" srcOrd="0" destOrd="0" presId="urn:microsoft.com/office/officeart/2005/8/layout/bProcess3"/>
    <dgm:cxn modelId="{888E2767-5DC6-44A3-B2BF-52BADD35CEB9}" type="presOf" srcId="{E6F12B66-AAC6-48E4-89B7-FAA657C3824C}" destId="{0BC6BFCD-EFB9-4802-9DEC-AA1140DB1AA4}" srcOrd="1" destOrd="0" presId="urn:microsoft.com/office/officeart/2005/8/layout/bProcess3"/>
    <dgm:cxn modelId="{88559C89-56F8-4CAC-ABA2-C533944B1D6B}" type="presOf" srcId="{14125C79-0C62-4062-92AE-F20ABE2D1E86}" destId="{815D0275-3C5F-4B19-901D-85C9DEB8380D}" srcOrd="0" destOrd="0" presId="urn:microsoft.com/office/officeart/2005/8/layout/bProcess3"/>
    <dgm:cxn modelId="{46DB3243-D6DE-4BC9-A39D-26544C3EFFBC}" type="presOf" srcId="{D2D10B2D-FCB4-4769-A5EE-1F7D0C86DC01}" destId="{2BD9C18F-3408-4452-A9CE-67EB7AD60509}" srcOrd="0" destOrd="0" presId="urn:microsoft.com/office/officeart/2005/8/layout/bProcess3"/>
    <dgm:cxn modelId="{E8FB4C03-33C3-4830-A83B-A4896AB1131F}" type="presOf" srcId="{D2D10B2D-FCB4-4769-A5EE-1F7D0C86DC01}" destId="{B335D01B-053E-49B5-835D-BB251B5A80A7}" srcOrd="1" destOrd="0" presId="urn:microsoft.com/office/officeart/2005/8/layout/bProcess3"/>
    <dgm:cxn modelId="{F4FCD9FA-598A-4C25-BB7C-6C529541ADA1}" type="presOf" srcId="{A37E7C80-35FC-4043-8179-6D689DB315C5}" destId="{92577B98-105E-4E9A-98CE-4CC4E4B8C3C2}" srcOrd="0" destOrd="0" presId="urn:microsoft.com/office/officeart/2005/8/layout/bProcess3"/>
    <dgm:cxn modelId="{0847D26A-E0E9-45FB-982F-8A05DDFE7314}" type="presOf" srcId="{F3B6A9DA-C1D5-4DAA-BD45-647C2D10FD59}" destId="{1E8A72DB-FC6D-4087-BC41-52CC2FA500B1}" srcOrd="0" destOrd="0" presId="urn:microsoft.com/office/officeart/2005/8/layout/bProcess3"/>
    <dgm:cxn modelId="{77D2A52F-0427-4E53-9076-1D6C6B38DCE4}" type="presOf" srcId="{9883EE8D-0257-4B51-8434-AA6A739E1949}" destId="{6C5A4E6B-ED02-4F39-919F-561FA7FECEC8}" srcOrd="1" destOrd="0" presId="urn:microsoft.com/office/officeart/2005/8/layout/bProcess3"/>
    <dgm:cxn modelId="{380A15E4-6B36-4FD4-AC91-4101ED48CE34}" type="presOf" srcId="{9883EE8D-0257-4B51-8434-AA6A739E1949}" destId="{8D6518AA-2F1C-40AB-B31B-C26C5AF45F40}" srcOrd="0" destOrd="0" presId="urn:microsoft.com/office/officeart/2005/8/layout/bProcess3"/>
    <dgm:cxn modelId="{C0D7AF4A-9DCB-41B9-B661-FA2C83CA5E15}" srcId="{F3B6A9DA-C1D5-4DAA-BD45-647C2D10FD59}" destId="{C749E6E3-02A2-4318-8DED-2E97427685E4}" srcOrd="4" destOrd="0" parTransId="{385563F0-666B-4C82-8C75-95D24C141BE1}" sibTransId="{A4B737B9-53A0-487E-8609-E0A399ACA7DC}"/>
    <dgm:cxn modelId="{1F016F17-B5C4-4239-95BE-CB22C73AB3BA}" type="presParOf" srcId="{1E8A72DB-FC6D-4087-BC41-52CC2FA500B1}" destId="{16DD1CE3-44A7-42F3-922C-996902CA5CB4}" srcOrd="0" destOrd="0" presId="urn:microsoft.com/office/officeart/2005/8/layout/bProcess3"/>
    <dgm:cxn modelId="{749FB916-E0A7-401A-AB16-672ECD0AE070}" type="presParOf" srcId="{1E8A72DB-FC6D-4087-BC41-52CC2FA500B1}" destId="{2BD9C18F-3408-4452-A9CE-67EB7AD60509}" srcOrd="1" destOrd="0" presId="urn:microsoft.com/office/officeart/2005/8/layout/bProcess3"/>
    <dgm:cxn modelId="{9DC51C86-7F0D-4197-BFBD-F0DA0D47ABDE}" type="presParOf" srcId="{2BD9C18F-3408-4452-A9CE-67EB7AD60509}" destId="{B335D01B-053E-49B5-835D-BB251B5A80A7}" srcOrd="0" destOrd="0" presId="urn:microsoft.com/office/officeart/2005/8/layout/bProcess3"/>
    <dgm:cxn modelId="{F948A181-B7B8-4FD8-A4B2-47C620D23CD4}" type="presParOf" srcId="{1E8A72DB-FC6D-4087-BC41-52CC2FA500B1}" destId="{1060F8DD-5184-4DE1-A2B1-93824E626C69}" srcOrd="2" destOrd="0" presId="urn:microsoft.com/office/officeart/2005/8/layout/bProcess3"/>
    <dgm:cxn modelId="{9BD3ACFC-423E-4AE0-B241-2CAC3F6019C5}" type="presParOf" srcId="{1E8A72DB-FC6D-4087-BC41-52CC2FA500B1}" destId="{8D6518AA-2F1C-40AB-B31B-C26C5AF45F40}" srcOrd="3" destOrd="0" presId="urn:microsoft.com/office/officeart/2005/8/layout/bProcess3"/>
    <dgm:cxn modelId="{E99C2F0C-EF9E-4B26-AEE1-76A8874EEA4D}" type="presParOf" srcId="{8D6518AA-2F1C-40AB-B31B-C26C5AF45F40}" destId="{6C5A4E6B-ED02-4F39-919F-561FA7FECEC8}" srcOrd="0" destOrd="0" presId="urn:microsoft.com/office/officeart/2005/8/layout/bProcess3"/>
    <dgm:cxn modelId="{5EEFFA42-BE49-480E-993F-E6074AD7F377}" type="presParOf" srcId="{1E8A72DB-FC6D-4087-BC41-52CC2FA500B1}" destId="{815D0275-3C5F-4B19-901D-85C9DEB8380D}" srcOrd="4" destOrd="0" presId="urn:microsoft.com/office/officeart/2005/8/layout/bProcess3"/>
    <dgm:cxn modelId="{D2A98B7F-F50F-4DA9-91B3-0F2F70799C04}" type="presParOf" srcId="{1E8A72DB-FC6D-4087-BC41-52CC2FA500B1}" destId="{992E453C-5673-4985-B5B3-78ED8399A844}" srcOrd="5" destOrd="0" presId="urn:microsoft.com/office/officeart/2005/8/layout/bProcess3"/>
    <dgm:cxn modelId="{A933FAE6-345F-4575-94C4-5BDE6C2C0DAF}" type="presParOf" srcId="{992E453C-5673-4985-B5B3-78ED8399A844}" destId="{6DAA9D5D-79D9-4FEC-A40A-D61E5EE85269}" srcOrd="0" destOrd="0" presId="urn:microsoft.com/office/officeart/2005/8/layout/bProcess3"/>
    <dgm:cxn modelId="{3C34F3E6-67DB-4617-BBB8-5B83A6CD165A}" type="presParOf" srcId="{1E8A72DB-FC6D-4087-BC41-52CC2FA500B1}" destId="{CC755D4F-D3F5-4F04-A8E5-80514B8E917F}" srcOrd="6" destOrd="0" presId="urn:microsoft.com/office/officeart/2005/8/layout/bProcess3"/>
    <dgm:cxn modelId="{B599D827-E7F3-4431-A192-D1176D1869B3}" type="presParOf" srcId="{1E8A72DB-FC6D-4087-BC41-52CC2FA500B1}" destId="{9C463C95-0B4C-438F-B27F-8D97549E5BCF}" srcOrd="7" destOrd="0" presId="urn:microsoft.com/office/officeart/2005/8/layout/bProcess3"/>
    <dgm:cxn modelId="{7DB1873D-6C4D-44EF-8DD1-B0DC36909420}" type="presParOf" srcId="{9C463C95-0B4C-438F-B27F-8D97549E5BCF}" destId="{0BC6BFCD-EFB9-4802-9DEC-AA1140DB1AA4}" srcOrd="0" destOrd="0" presId="urn:microsoft.com/office/officeart/2005/8/layout/bProcess3"/>
    <dgm:cxn modelId="{6F685B85-1940-402F-9A13-1B3F133A4E0B}" type="presParOf" srcId="{1E8A72DB-FC6D-4087-BC41-52CC2FA500B1}" destId="{48107D36-9B4E-42D7-87C1-F40A6EA69744}" srcOrd="8" destOrd="0" presId="urn:microsoft.com/office/officeart/2005/8/layout/bProcess3"/>
    <dgm:cxn modelId="{5DDF4A95-6106-494E-8FB9-7F850AEF43C4}" type="presParOf" srcId="{1E8A72DB-FC6D-4087-BC41-52CC2FA500B1}" destId="{5CE21F5F-E1C2-42F9-B89A-CAB14D7FDBD2}" srcOrd="9" destOrd="0" presId="urn:microsoft.com/office/officeart/2005/8/layout/bProcess3"/>
    <dgm:cxn modelId="{00500BA7-5A99-445D-B793-BE330D0BA7CC}" type="presParOf" srcId="{5CE21F5F-E1C2-42F9-B89A-CAB14D7FDBD2}" destId="{F37B2E34-8BB2-45E6-8C71-18A442192E50}" srcOrd="0" destOrd="0" presId="urn:microsoft.com/office/officeart/2005/8/layout/bProcess3"/>
    <dgm:cxn modelId="{779C1CBF-1237-4395-BAA4-E7E6142B28EB}" type="presParOf" srcId="{1E8A72DB-FC6D-4087-BC41-52CC2FA500B1}" destId="{92577B98-105E-4E9A-98CE-4CC4E4B8C3C2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AA8030B-217B-416E-B142-DA6B07640E58}" type="doc">
      <dgm:prSet loTypeId="urn:microsoft.com/office/officeart/2005/8/layout/vProcess5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30D8D85-BE1E-4AF9-82A5-F7BC780CA90E}">
      <dgm:prSet phldrT="[Text]"/>
      <dgm:spPr/>
      <dgm:t>
        <a:bodyPr/>
        <a:lstStyle/>
        <a:p>
          <a:r>
            <a:rPr lang="en-US"/>
            <a:t>For VGG16</a:t>
          </a:r>
        </a:p>
      </dgm:t>
    </dgm:pt>
    <dgm:pt modelId="{4D872D12-BD7A-4C14-BFC8-DFDCB695D42B}" type="parTrans" cxnId="{9788E731-E7AB-430B-9DD5-7D990442FDA7}">
      <dgm:prSet/>
      <dgm:spPr/>
      <dgm:t>
        <a:bodyPr/>
        <a:lstStyle/>
        <a:p>
          <a:endParaRPr lang="en-US"/>
        </a:p>
      </dgm:t>
    </dgm:pt>
    <dgm:pt modelId="{E7ED6E43-10F2-4071-AAE1-A12911DCCED7}" type="sibTrans" cxnId="{9788E731-E7AB-430B-9DD5-7D990442FDA7}">
      <dgm:prSet/>
      <dgm:spPr/>
      <dgm:t>
        <a:bodyPr/>
        <a:lstStyle/>
        <a:p>
          <a:endParaRPr lang="en-US"/>
        </a:p>
      </dgm:t>
    </dgm:pt>
    <dgm:pt modelId="{D46BFC1B-22EF-434A-AE92-8E6CC45EA13F}">
      <dgm:prSet phldrT="[Text]"/>
      <dgm:spPr/>
      <dgm:t>
        <a:bodyPr/>
        <a:lstStyle/>
        <a:p>
          <a:r>
            <a:rPr lang="en-US"/>
            <a:t>For VGG19</a:t>
          </a:r>
        </a:p>
      </dgm:t>
    </dgm:pt>
    <dgm:pt modelId="{FC0A15C7-183C-4685-BE73-4CEAF0134F55}" type="parTrans" cxnId="{D531F1DE-2FFD-4ADE-9B60-A9F9B5FFFF0F}">
      <dgm:prSet/>
      <dgm:spPr/>
      <dgm:t>
        <a:bodyPr/>
        <a:lstStyle/>
        <a:p>
          <a:endParaRPr lang="en-US"/>
        </a:p>
      </dgm:t>
    </dgm:pt>
    <dgm:pt modelId="{87212B86-6034-4EDE-B877-58A57EE07153}" type="sibTrans" cxnId="{D531F1DE-2FFD-4ADE-9B60-A9F9B5FFFF0F}">
      <dgm:prSet/>
      <dgm:spPr/>
      <dgm:t>
        <a:bodyPr/>
        <a:lstStyle/>
        <a:p>
          <a:endParaRPr lang="en-US"/>
        </a:p>
      </dgm:t>
    </dgm:pt>
    <dgm:pt modelId="{07FF4768-77DA-442C-B7FA-C58B696F5109}">
      <dgm:prSet phldrT="[Text]"/>
      <dgm:spPr/>
      <dgm:t>
        <a:bodyPr/>
        <a:lstStyle/>
        <a:p>
          <a:r>
            <a:rPr lang="en-US"/>
            <a:t>For XCEPTION</a:t>
          </a:r>
        </a:p>
      </dgm:t>
    </dgm:pt>
    <dgm:pt modelId="{48362DA9-1136-4C88-A53A-34D0F2FD614E}" type="parTrans" cxnId="{FA672E8E-2219-4722-B92A-8E40EEE79463}">
      <dgm:prSet/>
      <dgm:spPr/>
      <dgm:t>
        <a:bodyPr/>
        <a:lstStyle/>
        <a:p>
          <a:endParaRPr lang="en-US"/>
        </a:p>
      </dgm:t>
    </dgm:pt>
    <dgm:pt modelId="{6945089E-77DF-44B2-95B3-133D4957772E}" type="sibTrans" cxnId="{FA672E8E-2219-4722-B92A-8E40EEE79463}">
      <dgm:prSet/>
      <dgm:spPr/>
      <dgm:t>
        <a:bodyPr/>
        <a:lstStyle/>
        <a:p>
          <a:endParaRPr lang="en-US"/>
        </a:p>
      </dgm:t>
    </dgm:pt>
    <dgm:pt modelId="{86970DD5-52EC-456F-871B-DD0680DAC18E}">
      <dgm:prSet phldrT="[Text]"/>
      <dgm:spPr/>
      <dgm:t>
        <a:bodyPr/>
        <a:lstStyle/>
        <a:p>
          <a:r>
            <a:rPr lang="en-US"/>
            <a:t>For Model Trained from Scratch</a:t>
          </a:r>
        </a:p>
      </dgm:t>
    </dgm:pt>
    <dgm:pt modelId="{6C6CD2DE-DD1F-4A4D-A450-ADDFA299AA9B}" type="parTrans" cxnId="{30CCD605-1E6E-40A2-AB4F-35DE93CAB090}">
      <dgm:prSet/>
      <dgm:spPr/>
      <dgm:t>
        <a:bodyPr/>
        <a:lstStyle/>
        <a:p>
          <a:endParaRPr lang="en-US"/>
        </a:p>
      </dgm:t>
    </dgm:pt>
    <dgm:pt modelId="{AA2C4217-944D-432F-8CEA-B2C357C74376}" type="sibTrans" cxnId="{30CCD605-1E6E-40A2-AB4F-35DE93CAB090}">
      <dgm:prSet/>
      <dgm:spPr/>
      <dgm:t>
        <a:bodyPr/>
        <a:lstStyle/>
        <a:p>
          <a:endParaRPr lang="en-US"/>
        </a:p>
      </dgm:t>
    </dgm:pt>
    <dgm:pt modelId="{43E13EF2-2861-4ABA-AD6A-8AE3EF4CC904}" type="pres">
      <dgm:prSet presAssocID="{7AA8030B-217B-416E-B142-DA6B07640E58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61F37AB-DDC9-4F9D-80C5-B2443C4144C1}" type="pres">
      <dgm:prSet presAssocID="{7AA8030B-217B-416E-B142-DA6B07640E58}" presName="dummyMaxCanvas" presStyleCnt="0">
        <dgm:presLayoutVars/>
      </dgm:prSet>
      <dgm:spPr/>
    </dgm:pt>
    <dgm:pt modelId="{2A269A5C-23EE-445E-92CA-34C69AC600B4}" type="pres">
      <dgm:prSet presAssocID="{7AA8030B-217B-416E-B142-DA6B07640E58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954058-8FA1-4618-9D6F-8673CDF87413}" type="pres">
      <dgm:prSet presAssocID="{7AA8030B-217B-416E-B142-DA6B07640E58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A7BAF9-587E-4905-ADD6-0C73FAAA3CEC}" type="pres">
      <dgm:prSet presAssocID="{7AA8030B-217B-416E-B142-DA6B07640E58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527EA3-2027-47E4-A058-45E62D0755D8}" type="pres">
      <dgm:prSet presAssocID="{7AA8030B-217B-416E-B142-DA6B07640E58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62FAC0-B829-43AB-B5FC-218C691D1C20}" type="pres">
      <dgm:prSet presAssocID="{7AA8030B-217B-416E-B142-DA6B07640E58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EFB313-0853-40DF-AA7E-30455DC5F59E}" type="pres">
      <dgm:prSet presAssocID="{7AA8030B-217B-416E-B142-DA6B07640E58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FD9285-D02B-4471-99E3-8F9743815E45}" type="pres">
      <dgm:prSet presAssocID="{7AA8030B-217B-416E-B142-DA6B07640E58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D7F646-5409-4A6A-82EF-89F869E50A41}" type="pres">
      <dgm:prSet presAssocID="{7AA8030B-217B-416E-B142-DA6B07640E58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0B9D3F-4BAF-4EC7-97C7-427567F91A72}" type="pres">
      <dgm:prSet presAssocID="{7AA8030B-217B-416E-B142-DA6B07640E58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724D86-5649-420E-8D74-2821319DA35B}" type="pres">
      <dgm:prSet presAssocID="{7AA8030B-217B-416E-B142-DA6B07640E58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1552EC-CE14-4EC5-AE28-EE0B7A6BDEF3}" type="pres">
      <dgm:prSet presAssocID="{7AA8030B-217B-416E-B142-DA6B07640E58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B31257D-D4C4-4BF8-B08B-0CF27CBD539B}" type="presOf" srcId="{07FF4768-77DA-442C-B7FA-C58B696F5109}" destId="{B7724D86-5649-420E-8D74-2821319DA35B}" srcOrd="1" destOrd="0" presId="urn:microsoft.com/office/officeart/2005/8/layout/vProcess5"/>
    <dgm:cxn modelId="{E65406E8-0943-4B35-969C-E247265CEB3B}" type="presOf" srcId="{F30D8D85-BE1E-4AF9-82A5-F7BC780CA90E}" destId="{2A269A5C-23EE-445E-92CA-34C69AC600B4}" srcOrd="0" destOrd="0" presId="urn:microsoft.com/office/officeart/2005/8/layout/vProcess5"/>
    <dgm:cxn modelId="{ACABAF91-B5BC-4B6E-82DB-9C98A505C061}" type="presOf" srcId="{7AA8030B-217B-416E-B142-DA6B07640E58}" destId="{43E13EF2-2861-4ABA-AD6A-8AE3EF4CC904}" srcOrd="0" destOrd="0" presId="urn:microsoft.com/office/officeart/2005/8/layout/vProcess5"/>
    <dgm:cxn modelId="{0787EAA2-ACC1-43E7-A517-9CAD85B7C6E1}" type="presOf" srcId="{D46BFC1B-22EF-434A-AE92-8E6CC45EA13F}" destId="{A9954058-8FA1-4618-9D6F-8673CDF87413}" srcOrd="0" destOrd="0" presId="urn:microsoft.com/office/officeart/2005/8/layout/vProcess5"/>
    <dgm:cxn modelId="{3C67A716-EACF-4710-AA30-EE0EC4D1BFE0}" type="presOf" srcId="{F30D8D85-BE1E-4AF9-82A5-F7BC780CA90E}" destId="{2FD7F646-5409-4A6A-82EF-89F869E50A41}" srcOrd="1" destOrd="0" presId="urn:microsoft.com/office/officeart/2005/8/layout/vProcess5"/>
    <dgm:cxn modelId="{30CCD605-1E6E-40A2-AB4F-35DE93CAB090}" srcId="{7AA8030B-217B-416E-B142-DA6B07640E58}" destId="{86970DD5-52EC-456F-871B-DD0680DAC18E}" srcOrd="3" destOrd="0" parTransId="{6C6CD2DE-DD1F-4A4D-A450-ADDFA299AA9B}" sibTransId="{AA2C4217-944D-432F-8CEA-B2C357C74376}"/>
    <dgm:cxn modelId="{FA672E8E-2219-4722-B92A-8E40EEE79463}" srcId="{7AA8030B-217B-416E-B142-DA6B07640E58}" destId="{07FF4768-77DA-442C-B7FA-C58B696F5109}" srcOrd="2" destOrd="0" parTransId="{48362DA9-1136-4C88-A53A-34D0F2FD614E}" sibTransId="{6945089E-77DF-44B2-95B3-133D4957772E}"/>
    <dgm:cxn modelId="{D383808C-0FA9-47AB-B49C-602D5012405B}" type="presOf" srcId="{07FF4768-77DA-442C-B7FA-C58B696F5109}" destId="{5AA7BAF9-587E-4905-ADD6-0C73FAAA3CEC}" srcOrd="0" destOrd="0" presId="urn:microsoft.com/office/officeart/2005/8/layout/vProcess5"/>
    <dgm:cxn modelId="{1D9F2ACF-A132-45AB-A25F-7E7ECDAE0A0F}" type="presOf" srcId="{D46BFC1B-22EF-434A-AE92-8E6CC45EA13F}" destId="{490B9D3F-4BAF-4EC7-97C7-427567F91A72}" srcOrd="1" destOrd="0" presId="urn:microsoft.com/office/officeart/2005/8/layout/vProcess5"/>
    <dgm:cxn modelId="{4DFA3CE0-FBE0-48FE-BE4F-6AA176088A96}" type="presOf" srcId="{86970DD5-52EC-456F-871B-DD0680DAC18E}" destId="{EE1552EC-CE14-4EC5-AE28-EE0B7A6BDEF3}" srcOrd="1" destOrd="0" presId="urn:microsoft.com/office/officeart/2005/8/layout/vProcess5"/>
    <dgm:cxn modelId="{A6683834-4259-45BB-9716-0CE5F2DFC9D0}" type="presOf" srcId="{E7ED6E43-10F2-4071-AAE1-A12911DCCED7}" destId="{E062FAC0-B829-43AB-B5FC-218C691D1C20}" srcOrd="0" destOrd="0" presId="urn:microsoft.com/office/officeart/2005/8/layout/vProcess5"/>
    <dgm:cxn modelId="{4F7CD36E-A893-4B43-BC6B-AC3CBAEAA637}" type="presOf" srcId="{86970DD5-52EC-456F-871B-DD0680DAC18E}" destId="{A4527EA3-2027-47E4-A058-45E62D0755D8}" srcOrd="0" destOrd="0" presId="urn:microsoft.com/office/officeart/2005/8/layout/vProcess5"/>
    <dgm:cxn modelId="{D531F1DE-2FFD-4ADE-9B60-A9F9B5FFFF0F}" srcId="{7AA8030B-217B-416E-B142-DA6B07640E58}" destId="{D46BFC1B-22EF-434A-AE92-8E6CC45EA13F}" srcOrd="1" destOrd="0" parTransId="{FC0A15C7-183C-4685-BE73-4CEAF0134F55}" sibTransId="{87212B86-6034-4EDE-B877-58A57EE07153}"/>
    <dgm:cxn modelId="{CBAB062D-DCD8-41B8-85E6-62951D7CC585}" type="presOf" srcId="{87212B86-6034-4EDE-B877-58A57EE07153}" destId="{87EFB313-0853-40DF-AA7E-30455DC5F59E}" srcOrd="0" destOrd="0" presId="urn:microsoft.com/office/officeart/2005/8/layout/vProcess5"/>
    <dgm:cxn modelId="{9788E731-E7AB-430B-9DD5-7D990442FDA7}" srcId="{7AA8030B-217B-416E-B142-DA6B07640E58}" destId="{F30D8D85-BE1E-4AF9-82A5-F7BC780CA90E}" srcOrd="0" destOrd="0" parTransId="{4D872D12-BD7A-4C14-BFC8-DFDCB695D42B}" sibTransId="{E7ED6E43-10F2-4071-AAE1-A12911DCCED7}"/>
    <dgm:cxn modelId="{978F35B6-2566-43DB-BAA9-913F53A74C0E}" type="presOf" srcId="{6945089E-77DF-44B2-95B3-133D4957772E}" destId="{D1FD9285-D02B-4471-99E3-8F9743815E45}" srcOrd="0" destOrd="0" presId="urn:microsoft.com/office/officeart/2005/8/layout/vProcess5"/>
    <dgm:cxn modelId="{60A9AF99-AB03-43FA-8D96-972430B0CE31}" type="presParOf" srcId="{43E13EF2-2861-4ABA-AD6A-8AE3EF4CC904}" destId="{961F37AB-DDC9-4F9D-80C5-B2443C4144C1}" srcOrd="0" destOrd="0" presId="urn:microsoft.com/office/officeart/2005/8/layout/vProcess5"/>
    <dgm:cxn modelId="{210C1BA0-9B7F-4EAD-9EC0-434C202EA9DA}" type="presParOf" srcId="{43E13EF2-2861-4ABA-AD6A-8AE3EF4CC904}" destId="{2A269A5C-23EE-445E-92CA-34C69AC600B4}" srcOrd="1" destOrd="0" presId="urn:microsoft.com/office/officeart/2005/8/layout/vProcess5"/>
    <dgm:cxn modelId="{9E7C1C49-ED4F-4052-84DA-19D98D79E3AB}" type="presParOf" srcId="{43E13EF2-2861-4ABA-AD6A-8AE3EF4CC904}" destId="{A9954058-8FA1-4618-9D6F-8673CDF87413}" srcOrd="2" destOrd="0" presId="urn:microsoft.com/office/officeart/2005/8/layout/vProcess5"/>
    <dgm:cxn modelId="{B096DC35-0948-4FDE-8794-161498E6C088}" type="presParOf" srcId="{43E13EF2-2861-4ABA-AD6A-8AE3EF4CC904}" destId="{5AA7BAF9-587E-4905-ADD6-0C73FAAA3CEC}" srcOrd="3" destOrd="0" presId="urn:microsoft.com/office/officeart/2005/8/layout/vProcess5"/>
    <dgm:cxn modelId="{DB0758C0-D9BE-429E-A1A5-27E4247F5D82}" type="presParOf" srcId="{43E13EF2-2861-4ABA-AD6A-8AE3EF4CC904}" destId="{A4527EA3-2027-47E4-A058-45E62D0755D8}" srcOrd="4" destOrd="0" presId="urn:microsoft.com/office/officeart/2005/8/layout/vProcess5"/>
    <dgm:cxn modelId="{E3D20DE6-C640-4BAD-B208-D9048BE64040}" type="presParOf" srcId="{43E13EF2-2861-4ABA-AD6A-8AE3EF4CC904}" destId="{E062FAC0-B829-43AB-B5FC-218C691D1C20}" srcOrd="5" destOrd="0" presId="urn:microsoft.com/office/officeart/2005/8/layout/vProcess5"/>
    <dgm:cxn modelId="{F76B7A24-F02D-4BB1-8034-A4D31A332D07}" type="presParOf" srcId="{43E13EF2-2861-4ABA-AD6A-8AE3EF4CC904}" destId="{87EFB313-0853-40DF-AA7E-30455DC5F59E}" srcOrd="6" destOrd="0" presId="urn:microsoft.com/office/officeart/2005/8/layout/vProcess5"/>
    <dgm:cxn modelId="{1723CF5E-7D2B-4F9E-9FE8-97D22CC0F42B}" type="presParOf" srcId="{43E13EF2-2861-4ABA-AD6A-8AE3EF4CC904}" destId="{D1FD9285-D02B-4471-99E3-8F9743815E45}" srcOrd="7" destOrd="0" presId="urn:microsoft.com/office/officeart/2005/8/layout/vProcess5"/>
    <dgm:cxn modelId="{EF974382-2B4E-44FD-944A-21771B583D68}" type="presParOf" srcId="{43E13EF2-2861-4ABA-AD6A-8AE3EF4CC904}" destId="{2FD7F646-5409-4A6A-82EF-89F869E50A41}" srcOrd="8" destOrd="0" presId="urn:microsoft.com/office/officeart/2005/8/layout/vProcess5"/>
    <dgm:cxn modelId="{18060F02-3C92-48FF-AF32-3159C528F78E}" type="presParOf" srcId="{43E13EF2-2861-4ABA-AD6A-8AE3EF4CC904}" destId="{490B9D3F-4BAF-4EC7-97C7-427567F91A72}" srcOrd="9" destOrd="0" presId="urn:microsoft.com/office/officeart/2005/8/layout/vProcess5"/>
    <dgm:cxn modelId="{C331EE1A-CE0A-453F-970F-6C6499113014}" type="presParOf" srcId="{43E13EF2-2861-4ABA-AD6A-8AE3EF4CC904}" destId="{B7724D86-5649-420E-8D74-2821319DA35B}" srcOrd="10" destOrd="0" presId="urn:microsoft.com/office/officeart/2005/8/layout/vProcess5"/>
    <dgm:cxn modelId="{124F400D-E77B-4231-BBF2-82E8716C9CA6}" type="presParOf" srcId="{43E13EF2-2861-4ABA-AD6A-8AE3EF4CC904}" destId="{EE1552EC-CE14-4EC5-AE28-EE0B7A6BDEF3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5881DA-418E-4F75-AC88-95E6A9624FDA}">
      <dsp:nvSpPr>
        <dsp:cNvPr id="0" name=""/>
        <dsp:cNvSpPr/>
      </dsp:nvSpPr>
      <dsp:spPr>
        <a:xfrm>
          <a:off x="972890" y="171"/>
          <a:ext cx="2627659" cy="15765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/>
            <a:t>SOFTWARE REQUIREMENTS</a:t>
          </a:r>
        </a:p>
      </dsp:txBody>
      <dsp:txXfrm>
        <a:off x="972890" y="171"/>
        <a:ext cx="2627659" cy="1576595"/>
      </dsp:txXfrm>
    </dsp:sp>
    <dsp:sp modelId="{00815CB7-9201-4232-A6D6-62E1DDD22283}">
      <dsp:nvSpPr>
        <dsp:cNvPr id="0" name=""/>
        <dsp:cNvSpPr/>
      </dsp:nvSpPr>
      <dsp:spPr>
        <a:xfrm>
          <a:off x="3863315" y="171"/>
          <a:ext cx="2627659" cy="15765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/>
            <a:t>HARDWARE REQUIREMENTS</a:t>
          </a:r>
        </a:p>
      </dsp:txBody>
      <dsp:txXfrm>
        <a:off x="3863315" y="171"/>
        <a:ext cx="2627659" cy="1576595"/>
      </dsp:txXfrm>
    </dsp:sp>
    <dsp:sp modelId="{15EC9CAC-0EE2-456E-A899-5D2EC1C9FD2A}">
      <dsp:nvSpPr>
        <dsp:cNvPr id="0" name=""/>
        <dsp:cNvSpPr/>
      </dsp:nvSpPr>
      <dsp:spPr>
        <a:xfrm>
          <a:off x="972890" y="1839532"/>
          <a:ext cx="2627659" cy="15765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/>
            <a:t>FUNCTIONAL REQUIREMENTS</a:t>
          </a:r>
        </a:p>
      </dsp:txBody>
      <dsp:txXfrm>
        <a:off x="972890" y="1839532"/>
        <a:ext cx="2627659" cy="1576595"/>
      </dsp:txXfrm>
    </dsp:sp>
    <dsp:sp modelId="{8D464837-A97A-4BB7-A33C-65BB019AD065}">
      <dsp:nvSpPr>
        <dsp:cNvPr id="0" name=""/>
        <dsp:cNvSpPr/>
      </dsp:nvSpPr>
      <dsp:spPr>
        <a:xfrm>
          <a:off x="3863315" y="1839532"/>
          <a:ext cx="2627659" cy="15765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/>
            <a:t>NON-FUNCTIONAL REUIREMENTS</a:t>
          </a:r>
        </a:p>
      </dsp:txBody>
      <dsp:txXfrm>
        <a:off x="3863315" y="1839532"/>
        <a:ext cx="2627659" cy="15765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BA4F94-1F43-4B18-99CA-25281EA3B79A}">
      <dsp:nvSpPr>
        <dsp:cNvPr id="0" name=""/>
        <dsp:cNvSpPr/>
      </dsp:nvSpPr>
      <dsp:spPr>
        <a:xfrm>
          <a:off x="591416" y="1265"/>
          <a:ext cx="2625975" cy="15755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Upload an image</a:t>
          </a:r>
        </a:p>
      </dsp:txBody>
      <dsp:txXfrm>
        <a:off x="591416" y="1265"/>
        <a:ext cx="2625975" cy="1575585"/>
      </dsp:txXfrm>
    </dsp:sp>
    <dsp:sp modelId="{D1305512-97F4-4AD6-8049-033DABA449BF}">
      <dsp:nvSpPr>
        <dsp:cNvPr id="0" name=""/>
        <dsp:cNvSpPr/>
      </dsp:nvSpPr>
      <dsp:spPr>
        <a:xfrm>
          <a:off x="3479989" y="1265"/>
          <a:ext cx="2625975" cy="15755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Detect the disease</a:t>
          </a:r>
        </a:p>
      </dsp:txBody>
      <dsp:txXfrm>
        <a:off x="3479989" y="1265"/>
        <a:ext cx="2625975" cy="1575585"/>
      </dsp:txXfrm>
    </dsp:sp>
    <dsp:sp modelId="{AEDC041E-62D7-4543-BB61-000574D4A7BB}">
      <dsp:nvSpPr>
        <dsp:cNvPr id="0" name=""/>
        <dsp:cNvSpPr/>
      </dsp:nvSpPr>
      <dsp:spPr>
        <a:xfrm>
          <a:off x="591416" y="1839448"/>
          <a:ext cx="2625975" cy="15755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Show possible causes and its remedies</a:t>
          </a:r>
        </a:p>
      </dsp:txBody>
      <dsp:txXfrm>
        <a:off x="591416" y="1839448"/>
        <a:ext cx="2625975" cy="1575585"/>
      </dsp:txXfrm>
    </dsp:sp>
    <dsp:sp modelId="{4A839066-3DF0-4802-97B1-4AA24E26AE89}">
      <dsp:nvSpPr>
        <dsp:cNvPr id="0" name=""/>
        <dsp:cNvSpPr/>
      </dsp:nvSpPr>
      <dsp:spPr>
        <a:xfrm>
          <a:off x="3479989" y="1839448"/>
          <a:ext cx="2625975" cy="15755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Show possible error if condition not met</a:t>
          </a:r>
        </a:p>
      </dsp:txBody>
      <dsp:txXfrm>
        <a:off x="3479989" y="1839448"/>
        <a:ext cx="2625975" cy="15755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860B13-9F05-406B-B832-181039C5F599}">
      <dsp:nvSpPr>
        <dsp:cNvPr id="0" name=""/>
        <dsp:cNvSpPr/>
      </dsp:nvSpPr>
      <dsp:spPr>
        <a:xfrm>
          <a:off x="1670642" y="0"/>
          <a:ext cx="4347132" cy="4347132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269318-597C-4D2E-A945-3142253B53AE}">
      <dsp:nvSpPr>
        <dsp:cNvPr id="0" name=""/>
        <dsp:cNvSpPr/>
      </dsp:nvSpPr>
      <dsp:spPr>
        <a:xfrm>
          <a:off x="2083620" y="412977"/>
          <a:ext cx="1695381" cy="16953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/>
            <a:t>Accessibility</a:t>
          </a:r>
        </a:p>
      </dsp:txBody>
      <dsp:txXfrm>
        <a:off x="2166382" y="495739"/>
        <a:ext cx="1529857" cy="1529857"/>
      </dsp:txXfrm>
    </dsp:sp>
    <dsp:sp modelId="{7769A345-27C5-41E2-A6A5-D8B81E809B7E}">
      <dsp:nvSpPr>
        <dsp:cNvPr id="0" name=""/>
        <dsp:cNvSpPr/>
      </dsp:nvSpPr>
      <dsp:spPr>
        <a:xfrm>
          <a:off x="3909415" y="412977"/>
          <a:ext cx="1695381" cy="16953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/>
            <a:t>Reliability</a:t>
          </a:r>
        </a:p>
      </dsp:txBody>
      <dsp:txXfrm>
        <a:off x="3992177" y="495739"/>
        <a:ext cx="1529857" cy="1529857"/>
      </dsp:txXfrm>
    </dsp:sp>
    <dsp:sp modelId="{B3417094-EBC4-45A0-9856-E18D66ABD92E}">
      <dsp:nvSpPr>
        <dsp:cNvPr id="0" name=""/>
        <dsp:cNvSpPr/>
      </dsp:nvSpPr>
      <dsp:spPr>
        <a:xfrm>
          <a:off x="2083620" y="2238772"/>
          <a:ext cx="1695381" cy="16953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/>
            <a:t>Maintainability</a:t>
          </a:r>
        </a:p>
      </dsp:txBody>
      <dsp:txXfrm>
        <a:off x="2166382" y="2321534"/>
        <a:ext cx="1529857" cy="1529857"/>
      </dsp:txXfrm>
    </dsp:sp>
    <dsp:sp modelId="{F895876F-2120-4525-AB29-FEAA0C70240B}">
      <dsp:nvSpPr>
        <dsp:cNvPr id="0" name=""/>
        <dsp:cNvSpPr/>
      </dsp:nvSpPr>
      <dsp:spPr>
        <a:xfrm>
          <a:off x="3909415" y="2238772"/>
          <a:ext cx="1695381" cy="16953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/>
            <a:t>Performance</a:t>
          </a:r>
        </a:p>
      </dsp:txBody>
      <dsp:txXfrm>
        <a:off x="3992177" y="2321534"/>
        <a:ext cx="1529857" cy="15298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096A43-BE82-4AB4-B04B-1B8E178DC26B}">
      <dsp:nvSpPr>
        <dsp:cNvPr id="0" name=""/>
        <dsp:cNvSpPr/>
      </dsp:nvSpPr>
      <dsp:spPr>
        <a:xfrm>
          <a:off x="585598" y="533524"/>
          <a:ext cx="1247171" cy="124717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64A4AF-6B6C-4C78-8717-9F46E0B64349}">
      <dsp:nvSpPr>
        <dsp:cNvPr id="0" name=""/>
        <dsp:cNvSpPr/>
      </dsp:nvSpPr>
      <dsp:spPr>
        <a:xfrm>
          <a:off x="851389" y="799314"/>
          <a:ext cx="715590" cy="715590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928F91-A125-4BFD-ACB9-E70B31F8171B}">
      <dsp:nvSpPr>
        <dsp:cNvPr id="0" name=""/>
        <dsp:cNvSpPr/>
      </dsp:nvSpPr>
      <dsp:spPr>
        <a:xfrm>
          <a:off x="186912" y="2169158"/>
          <a:ext cx="20445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400" b="0" i="0" kern="1200"/>
            <a:t>Economic Feasibility</a:t>
          </a:r>
          <a:endParaRPr lang="en-US" sz="1400" kern="1200"/>
        </a:p>
      </dsp:txBody>
      <dsp:txXfrm>
        <a:off x="186912" y="2169158"/>
        <a:ext cx="2044543" cy="720000"/>
      </dsp:txXfrm>
    </dsp:sp>
    <dsp:sp modelId="{45642BE7-A5AB-457C-BEA5-EA618D44EB27}">
      <dsp:nvSpPr>
        <dsp:cNvPr id="0" name=""/>
        <dsp:cNvSpPr/>
      </dsp:nvSpPr>
      <dsp:spPr>
        <a:xfrm>
          <a:off x="2987936" y="533524"/>
          <a:ext cx="1247171" cy="124717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5AEC5D-C31E-4D3C-93C7-AE707DDC2D64}">
      <dsp:nvSpPr>
        <dsp:cNvPr id="0" name=""/>
        <dsp:cNvSpPr/>
      </dsp:nvSpPr>
      <dsp:spPr>
        <a:xfrm>
          <a:off x="3253727" y="799314"/>
          <a:ext cx="715590" cy="715590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089AC2-9930-4F25-8539-828D9A872050}">
      <dsp:nvSpPr>
        <dsp:cNvPr id="0" name=""/>
        <dsp:cNvSpPr/>
      </dsp:nvSpPr>
      <dsp:spPr>
        <a:xfrm>
          <a:off x="2589250" y="2169158"/>
          <a:ext cx="20445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400" b="0" i="0" kern="1200"/>
            <a:t>Technical Feasibility</a:t>
          </a:r>
          <a:endParaRPr lang="en-US" sz="1400" kern="1200"/>
        </a:p>
      </dsp:txBody>
      <dsp:txXfrm>
        <a:off x="2589250" y="2169158"/>
        <a:ext cx="2044543" cy="720000"/>
      </dsp:txXfrm>
    </dsp:sp>
    <dsp:sp modelId="{77C27033-6DE3-4604-87BF-38C493D7F2AA}">
      <dsp:nvSpPr>
        <dsp:cNvPr id="0" name=""/>
        <dsp:cNvSpPr/>
      </dsp:nvSpPr>
      <dsp:spPr>
        <a:xfrm>
          <a:off x="5390274" y="533524"/>
          <a:ext cx="1247171" cy="124717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302600-344C-4FE7-8A66-97E4D92C8564}">
      <dsp:nvSpPr>
        <dsp:cNvPr id="0" name=""/>
        <dsp:cNvSpPr/>
      </dsp:nvSpPr>
      <dsp:spPr>
        <a:xfrm>
          <a:off x="5656065" y="799314"/>
          <a:ext cx="715590" cy="715590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405072-D128-4BB9-8DF2-10D9B4F8E760}">
      <dsp:nvSpPr>
        <dsp:cNvPr id="0" name=""/>
        <dsp:cNvSpPr/>
      </dsp:nvSpPr>
      <dsp:spPr>
        <a:xfrm>
          <a:off x="4991589" y="2169158"/>
          <a:ext cx="20445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400" b="0" i="0" kern="1200">
              <a:latin typeface="Century Gothic"/>
            </a:rPr>
            <a:t>Operational</a:t>
          </a:r>
          <a:r>
            <a:rPr lang="en-US" sz="1400" b="0" i="0" kern="1200"/>
            <a:t> Feasibility</a:t>
          </a:r>
          <a:endParaRPr lang="en-US" sz="1400" kern="1200">
            <a:latin typeface="Century Gothic"/>
          </a:endParaRPr>
        </a:p>
      </dsp:txBody>
      <dsp:txXfrm>
        <a:off x="4991589" y="2169158"/>
        <a:ext cx="2044543" cy="720000"/>
      </dsp:txXfrm>
    </dsp:sp>
    <dsp:sp modelId="{7C428242-2D39-42D7-BECF-BBD560A0341B}">
      <dsp:nvSpPr>
        <dsp:cNvPr id="0" name=""/>
        <dsp:cNvSpPr/>
      </dsp:nvSpPr>
      <dsp:spPr>
        <a:xfrm>
          <a:off x="7792613" y="533524"/>
          <a:ext cx="1247171" cy="124717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2E5B34-4A3B-4942-881E-C685F22119B4}">
      <dsp:nvSpPr>
        <dsp:cNvPr id="0" name=""/>
        <dsp:cNvSpPr/>
      </dsp:nvSpPr>
      <dsp:spPr>
        <a:xfrm>
          <a:off x="8058403" y="799314"/>
          <a:ext cx="715590" cy="7155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C2B07A-2AA8-4DE8-ABDC-17C490B321E0}">
      <dsp:nvSpPr>
        <dsp:cNvPr id="0" name=""/>
        <dsp:cNvSpPr/>
      </dsp:nvSpPr>
      <dsp:spPr>
        <a:xfrm>
          <a:off x="7393927" y="2169158"/>
          <a:ext cx="20445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400" kern="1200">
              <a:latin typeface="Century Gothic"/>
            </a:rPr>
            <a:t>Scheduling </a:t>
          </a:r>
          <a:r>
            <a:rPr lang="en-US" sz="1400" b="0" i="0" kern="1200"/>
            <a:t>Feasibility</a:t>
          </a:r>
          <a:endParaRPr lang="en-US" sz="1400" kern="1200">
            <a:latin typeface="Century Gothic"/>
          </a:endParaRPr>
        </a:p>
      </dsp:txBody>
      <dsp:txXfrm>
        <a:off x="7393927" y="2169158"/>
        <a:ext cx="2044543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C2E4A1-AC4C-493C-A99E-BEA41C343400}">
      <dsp:nvSpPr>
        <dsp:cNvPr id="0" name=""/>
        <dsp:cNvSpPr/>
      </dsp:nvSpPr>
      <dsp:spPr>
        <a:xfrm>
          <a:off x="0" y="0"/>
          <a:ext cx="8181575" cy="10268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Incremental SDLC</a:t>
          </a:r>
        </a:p>
      </dsp:txBody>
      <dsp:txXfrm>
        <a:off x="30074" y="30074"/>
        <a:ext cx="7073573" cy="966656"/>
      </dsp:txXfrm>
    </dsp:sp>
    <dsp:sp modelId="{B2CFE651-2010-4897-9339-4853B6D45DCD}">
      <dsp:nvSpPr>
        <dsp:cNvPr id="0" name=""/>
        <dsp:cNvSpPr/>
      </dsp:nvSpPr>
      <dsp:spPr>
        <a:xfrm>
          <a:off x="721903" y="1197939"/>
          <a:ext cx="8181575" cy="10268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9882860"/>
                <a:satOff val="451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-9882860"/>
                <a:satOff val="451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System Design and Architecture</a:t>
          </a:r>
        </a:p>
      </dsp:txBody>
      <dsp:txXfrm>
        <a:off x="751977" y="1228013"/>
        <a:ext cx="6732100" cy="966656"/>
      </dsp:txXfrm>
    </dsp:sp>
    <dsp:sp modelId="{76FF705F-4831-4AA5-B516-4F717AB6A4DD}">
      <dsp:nvSpPr>
        <dsp:cNvPr id="0" name=""/>
        <dsp:cNvSpPr/>
      </dsp:nvSpPr>
      <dsp:spPr>
        <a:xfrm>
          <a:off x="1443807" y="2395878"/>
          <a:ext cx="8181575" cy="10268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9765721"/>
                <a:satOff val="901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-19765721"/>
                <a:satOff val="901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Steps Involved in Training and Creation of</a:t>
          </a:r>
        </a:p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Model</a:t>
          </a:r>
        </a:p>
      </dsp:txBody>
      <dsp:txXfrm>
        <a:off x="1473881" y="2425952"/>
        <a:ext cx="6732100" cy="966656"/>
      </dsp:txXfrm>
    </dsp:sp>
    <dsp:sp modelId="{D1E582EE-21C0-4D78-A47E-FD4EC24BCAD5}">
      <dsp:nvSpPr>
        <dsp:cNvPr id="0" name=""/>
        <dsp:cNvSpPr/>
      </dsp:nvSpPr>
      <dsp:spPr>
        <a:xfrm>
          <a:off x="7514152" y="778660"/>
          <a:ext cx="667423" cy="667423"/>
        </a:xfrm>
        <a:prstGeom prst="star4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7788871" y="1053379"/>
        <a:ext cx="117985" cy="117985"/>
      </dsp:txXfrm>
    </dsp:sp>
    <dsp:sp modelId="{6DC7D8EC-A535-4C5C-B458-34AC56FF006C}">
      <dsp:nvSpPr>
        <dsp:cNvPr id="0" name=""/>
        <dsp:cNvSpPr/>
      </dsp:nvSpPr>
      <dsp:spPr>
        <a:xfrm>
          <a:off x="8236056" y="1969754"/>
          <a:ext cx="667423" cy="667423"/>
        </a:xfrm>
        <a:prstGeom prst="star4">
          <a:avLst/>
        </a:prstGeom>
        <a:solidFill>
          <a:schemeClr val="accent2">
            <a:tint val="40000"/>
            <a:alpha val="90000"/>
            <a:hueOff val="-20604185"/>
            <a:satOff val="1061"/>
            <a:lumOff val="55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20604185"/>
              <a:satOff val="1061"/>
              <a:lumOff val="5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8510775" y="2244473"/>
        <a:ext cx="117985" cy="11798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D9C18F-3408-4452-A9CE-67EB7AD60509}">
      <dsp:nvSpPr>
        <dsp:cNvPr id="0" name=""/>
        <dsp:cNvSpPr/>
      </dsp:nvSpPr>
      <dsp:spPr>
        <a:xfrm>
          <a:off x="2667994" y="671738"/>
          <a:ext cx="5184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8457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913497" y="714713"/>
        <a:ext cx="27452" cy="5490"/>
      </dsp:txXfrm>
    </dsp:sp>
    <dsp:sp modelId="{16DD1CE3-44A7-42F3-922C-996902CA5CB4}">
      <dsp:nvSpPr>
        <dsp:cNvPr id="0" name=""/>
        <dsp:cNvSpPr/>
      </dsp:nvSpPr>
      <dsp:spPr>
        <a:xfrm>
          <a:off x="282586" y="1296"/>
          <a:ext cx="2387207" cy="14323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/>
            <a:t>Data Acquisition</a:t>
          </a:r>
        </a:p>
      </dsp:txBody>
      <dsp:txXfrm>
        <a:off x="282586" y="1296"/>
        <a:ext cx="2387207" cy="1432324"/>
      </dsp:txXfrm>
    </dsp:sp>
    <dsp:sp modelId="{8D6518AA-2F1C-40AB-B31B-C26C5AF45F40}">
      <dsp:nvSpPr>
        <dsp:cNvPr id="0" name=""/>
        <dsp:cNvSpPr/>
      </dsp:nvSpPr>
      <dsp:spPr>
        <a:xfrm>
          <a:off x="5604260" y="671738"/>
          <a:ext cx="5184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8457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849762" y="714713"/>
        <a:ext cx="27452" cy="5490"/>
      </dsp:txXfrm>
    </dsp:sp>
    <dsp:sp modelId="{1060F8DD-5184-4DE1-A2B1-93824E626C69}">
      <dsp:nvSpPr>
        <dsp:cNvPr id="0" name=""/>
        <dsp:cNvSpPr/>
      </dsp:nvSpPr>
      <dsp:spPr>
        <a:xfrm>
          <a:off x="3218852" y="1296"/>
          <a:ext cx="2387207" cy="14323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/>
            <a:t>Data Pre-Processing</a:t>
          </a:r>
        </a:p>
      </dsp:txBody>
      <dsp:txXfrm>
        <a:off x="3218852" y="1296"/>
        <a:ext cx="2387207" cy="1432324"/>
      </dsp:txXfrm>
    </dsp:sp>
    <dsp:sp modelId="{992E453C-5673-4985-B5B3-78ED8399A844}">
      <dsp:nvSpPr>
        <dsp:cNvPr id="0" name=""/>
        <dsp:cNvSpPr/>
      </dsp:nvSpPr>
      <dsp:spPr>
        <a:xfrm>
          <a:off x="1476190" y="1431821"/>
          <a:ext cx="5872531" cy="518457"/>
        </a:xfrm>
        <a:custGeom>
          <a:avLst/>
          <a:gdLst/>
          <a:ahLst/>
          <a:cxnLst/>
          <a:rect l="0" t="0" r="0" b="0"/>
          <a:pathLst>
            <a:path>
              <a:moveTo>
                <a:pt x="5872531" y="0"/>
              </a:moveTo>
              <a:lnTo>
                <a:pt x="5872531" y="276328"/>
              </a:lnTo>
              <a:lnTo>
                <a:pt x="0" y="276328"/>
              </a:lnTo>
              <a:lnTo>
                <a:pt x="0" y="518457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265002" y="1688304"/>
        <a:ext cx="294907" cy="5490"/>
      </dsp:txXfrm>
    </dsp:sp>
    <dsp:sp modelId="{815D0275-3C5F-4B19-901D-85C9DEB8380D}">
      <dsp:nvSpPr>
        <dsp:cNvPr id="0" name=""/>
        <dsp:cNvSpPr/>
      </dsp:nvSpPr>
      <dsp:spPr>
        <a:xfrm>
          <a:off x="6155118" y="1296"/>
          <a:ext cx="2387207" cy="14323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/>
            <a:t>Classification</a:t>
          </a:r>
        </a:p>
      </dsp:txBody>
      <dsp:txXfrm>
        <a:off x="6155118" y="1296"/>
        <a:ext cx="2387207" cy="1432324"/>
      </dsp:txXfrm>
    </dsp:sp>
    <dsp:sp modelId="{9C463C95-0B4C-438F-B27F-8D97549E5BCF}">
      <dsp:nvSpPr>
        <dsp:cNvPr id="0" name=""/>
        <dsp:cNvSpPr/>
      </dsp:nvSpPr>
      <dsp:spPr>
        <a:xfrm>
          <a:off x="2667994" y="2653121"/>
          <a:ext cx="5184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8457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913497" y="2696095"/>
        <a:ext cx="27452" cy="5490"/>
      </dsp:txXfrm>
    </dsp:sp>
    <dsp:sp modelId="{CC755D4F-D3F5-4F04-A8E5-80514B8E917F}">
      <dsp:nvSpPr>
        <dsp:cNvPr id="0" name=""/>
        <dsp:cNvSpPr/>
      </dsp:nvSpPr>
      <dsp:spPr>
        <a:xfrm>
          <a:off x="282586" y="1982678"/>
          <a:ext cx="2387207" cy="14323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/>
            <a:t>Experimental Settings</a:t>
          </a:r>
        </a:p>
      </dsp:txBody>
      <dsp:txXfrm>
        <a:off x="282586" y="1982678"/>
        <a:ext cx="2387207" cy="1432324"/>
      </dsp:txXfrm>
    </dsp:sp>
    <dsp:sp modelId="{5CE21F5F-E1C2-42F9-B89A-CAB14D7FDBD2}">
      <dsp:nvSpPr>
        <dsp:cNvPr id="0" name=""/>
        <dsp:cNvSpPr/>
      </dsp:nvSpPr>
      <dsp:spPr>
        <a:xfrm>
          <a:off x="5604260" y="2653121"/>
          <a:ext cx="5184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8457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849762" y="2696095"/>
        <a:ext cx="27452" cy="5490"/>
      </dsp:txXfrm>
    </dsp:sp>
    <dsp:sp modelId="{48107D36-9B4E-42D7-87C1-F40A6EA69744}">
      <dsp:nvSpPr>
        <dsp:cNvPr id="0" name=""/>
        <dsp:cNvSpPr/>
      </dsp:nvSpPr>
      <dsp:spPr>
        <a:xfrm>
          <a:off x="3218852" y="1982678"/>
          <a:ext cx="2387207" cy="14323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/>
            <a:t>Optimizer and loss Functions</a:t>
          </a:r>
          <a:endParaRPr lang="en-US" sz="2000" kern="1200"/>
        </a:p>
      </dsp:txBody>
      <dsp:txXfrm>
        <a:off x="3218852" y="1982678"/>
        <a:ext cx="2387207" cy="1432324"/>
      </dsp:txXfrm>
    </dsp:sp>
    <dsp:sp modelId="{92577B98-105E-4E9A-98CE-4CC4E4B8C3C2}">
      <dsp:nvSpPr>
        <dsp:cNvPr id="0" name=""/>
        <dsp:cNvSpPr/>
      </dsp:nvSpPr>
      <dsp:spPr>
        <a:xfrm>
          <a:off x="6155118" y="1982678"/>
          <a:ext cx="2387207" cy="14323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/>
            <a:t>Evaluation Metrics for Disease detection</a:t>
          </a:r>
          <a:endParaRPr lang="en-US" sz="2000" kern="1200"/>
        </a:p>
      </dsp:txBody>
      <dsp:txXfrm>
        <a:off x="6155118" y="1982678"/>
        <a:ext cx="2387207" cy="143232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269A5C-23EE-445E-92CA-34C69AC600B4}">
      <dsp:nvSpPr>
        <dsp:cNvPr id="0" name=""/>
        <dsp:cNvSpPr/>
      </dsp:nvSpPr>
      <dsp:spPr>
        <a:xfrm>
          <a:off x="0" y="0"/>
          <a:ext cx="7700306" cy="7529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/>
            <a:t>For VGG16</a:t>
          </a:r>
        </a:p>
      </dsp:txBody>
      <dsp:txXfrm>
        <a:off x="22054" y="22054"/>
        <a:ext cx="6824144" cy="708882"/>
      </dsp:txXfrm>
    </dsp:sp>
    <dsp:sp modelId="{A9954058-8FA1-4618-9D6F-8673CDF87413}">
      <dsp:nvSpPr>
        <dsp:cNvPr id="0" name=""/>
        <dsp:cNvSpPr/>
      </dsp:nvSpPr>
      <dsp:spPr>
        <a:xfrm>
          <a:off x="644900" y="889897"/>
          <a:ext cx="7700306" cy="7529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/>
            <a:t>For VGG19</a:t>
          </a:r>
        </a:p>
      </dsp:txBody>
      <dsp:txXfrm>
        <a:off x="666954" y="911951"/>
        <a:ext cx="6521854" cy="708882"/>
      </dsp:txXfrm>
    </dsp:sp>
    <dsp:sp modelId="{5AA7BAF9-587E-4905-ADD6-0C73FAAA3CEC}">
      <dsp:nvSpPr>
        <dsp:cNvPr id="0" name=""/>
        <dsp:cNvSpPr/>
      </dsp:nvSpPr>
      <dsp:spPr>
        <a:xfrm>
          <a:off x="1280175" y="1779795"/>
          <a:ext cx="7700306" cy="7529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/>
            <a:t>For XCEPTION</a:t>
          </a:r>
        </a:p>
      </dsp:txBody>
      <dsp:txXfrm>
        <a:off x="1302229" y="1801849"/>
        <a:ext cx="6531479" cy="708882"/>
      </dsp:txXfrm>
    </dsp:sp>
    <dsp:sp modelId="{A4527EA3-2027-47E4-A058-45E62D0755D8}">
      <dsp:nvSpPr>
        <dsp:cNvPr id="0" name=""/>
        <dsp:cNvSpPr/>
      </dsp:nvSpPr>
      <dsp:spPr>
        <a:xfrm>
          <a:off x="1925076" y="2669692"/>
          <a:ext cx="7700306" cy="7529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/>
            <a:t>For Model Trained from Scratch</a:t>
          </a:r>
        </a:p>
      </dsp:txBody>
      <dsp:txXfrm>
        <a:off x="1947130" y="2691746"/>
        <a:ext cx="6521854" cy="708882"/>
      </dsp:txXfrm>
    </dsp:sp>
    <dsp:sp modelId="{E062FAC0-B829-43AB-B5FC-218C691D1C20}">
      <dsp:nvSpPr>
        <dsp:cNvPr id="0" name=""/>
        <dsp:cNvSpPr/>
      </dsp:nvSpPr>
      <dsp:spPr>
        <a:xfrm>
          <a:off x="7210862" y="576722"/>
          <a:ext cx="489443" cy="48944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7320987" y="576722"/>
        <a:ext cx="269193" cy="368306"/>
      </dsp:txXfrm>
    </dsp:sp>
    <dsp:sp modelId="{87EFB313-0853-40DF-AA7E-30455DC5F59E}">
      <dsp:nvSpPr>
        <dsp:cNvPr id="0" name=""/>
        <dsp:cNvSpPr/>
      </dsp:nvSpPr>
      <dsp:spPr>
        <a:xfrm>
          <a:off x="7855763" y="1466619"/>
          <a:ext cx="489443" cy="489443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7965888" y="1466619"/>
        <a:ext cx="269193" cy="368306"/>
      </dsp:txXfrm>
    </dsp:sp>
    <dsp:sp modelId="{D1FD9285-D02B-4471-99E3-8F9743815E45}">
      <dsp:nvSpPr>
        <dsp:cNvPr id="0" name=""/>
        <dsp:cNvSpPr/>
      </dsp:nvSpPr>
      <dsp:spPr>
        <a:xfrm>
          <a:off x="8491038" y="2356517"/>
          <a:ext cx="489443" cy="489443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8601163" y="2356517"/>
        <a:ext cx="269193" cy="3683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4057CC-3FF5-4DFD-9E79-58E90DA103EA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6764F0-6070-47F6-A197-4BA0396A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330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4E4A03-863C-4EE9-8D80-631594CE3C2F}" type="datetimeFigureOut">
              <a:rPr lang="en-US" smtClean="0"/>
              <a:pPr/>
              <a:t>7/23/2022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D2E740-DBEA-4F89-B1A5-0C791DAF7FB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73F0EE59-DECE-41C7-BD6C-C96E871AE7B4}" type="datetime1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/>
              <a:t>￼              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832586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FD15B-4414-4F00-9520-18AC2AD37172}" type="datetime1">
              <a:rPr lang="en-US" smtClean="0"/>
              <a:t>7/23/2022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          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15774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08BBB-B770-4FD5-B9E1-209D1B9756E9}" type="datetime1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          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183220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62604-D914-461E-96CC-6B9C94870FA7}" type="datetime1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          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166962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BE434-C7AB-474F-A993-AA81AA6DEC64}" type="datetime1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          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671753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82B02-CBF3-4E65-84FB-293FE667FC05}" type="datetime1">
              <a:rPr lang="en-US" smtClean="0"/>
              <a:t>7/23/2022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          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231506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E1EE8-08D5-4F4A-A263-31AC4174EB97}" type="datetime1">
              <a:rPr lang="en-US" smtClean="0"/>
              <a:t>7/23/2022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/>
              <a:t>￼              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994015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1C26EA68-F011-4F33-8651-FE4DF2574793}" type="datetime1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         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462733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599E55B-033B-4921-9364-30DD78CDE8A5}" type="datetime1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          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18184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3413D-BD3F-471D-BB1E-8C943B022C01}" type="datetime1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         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204797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80F58-B376-4A4B-8219-B09091228DF0}" type="datetime1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          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567556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F5732-9FBE-4FF3-9813-31ED7A45940C}" type="datetime1">
              <a:rPr lang="en-US" smtClean="0"/>
              <a:t>7/23/2022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          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055188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C2581-A436-4E8F-9D64-D46908BD37C2}" type="datetime1">
              <a:rPr lang="en-US" smtClean="0"/>
              <a:t>7/23/2022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          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745316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59245-20E2-4582-A2B3-058AC9009FA3}" type="datetime1">
              <a:rPr lang="en-US" smtClean="0"/>
              <a:t>7/23/2022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         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525502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A341A-56E3-4D8B-BC03-38F7C32B8848}" type="datetime1">
              <a:rPr lang="en-US" smtClean="0"/>
              <a:t>7/23/2022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          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861884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B8FCD-9E7B-4EB7-A1B7-A874EED6ED53}" type="datetime1">
              <a:rPr lang="en-US" smtClean="0"/>
              <a:t>7/23/2022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          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468579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41B97-D8B2-45F1-B188-EE8AECF3E9BE}" type="datetime1">
              <a:rPr lang="en-US" smtClean="0"/>
              <a:t>7/23/2022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          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289375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259AC1A-0E88-4EB2-A2F3-3C70F0C7E720}" type="datetime1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￼              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596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Cross section of young plant and roots">
            <a:extLst>
              <a:ext uri="{FF2B5EF4-FFF2-40B4-BE49-F238E27FC236}">
                <a16:creationId xmlns:a16="http://schemas.microsoft.com/office/drawing/2014/main" id="{8F2F4B94-B912-411C-98AD-5FEBF81BF7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-2" b="21256"/>
          <a:stretch/>
        </p:blipFill>
        <p:spPr>
          <a:xfrm>
            <a:off x="51391" y="77066"/>
            <a:ext cx="12191980" cy="66525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TOMATO LEAF DISEASE DETECTION USING DEEP LEARNING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          </a:t>
            </a:r>
          </a:p>
        </p:txBody>
      </p:sp>
    </p:spTree>
    <p:extLst>
      <p:ext uri="{BB962C8B-B14F-4D97-AF65-F5344CB8AC3E}">
        <p14:creationId xmlns:p14="http://schemas.microsoft.com/office/powerpoint/2010/main" val="279972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LITERATURE REVIEW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0953920"/>
              </p:ext>
            </p:extLst>
          </p:nvPr>
        </p:nvGraphicFramePr>
        <p:xfrm>
          <a:off x="561110" y="2603500"/>
          <a:ext cx="11088075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561">
                  <a:extLst>
                    <a:ext uri="{9D8B030D-6E8A-4147-A177-3AD203B41FA5}">
                      <a16:colId xmlns:a16="http://schemas.microsoft.com/office/drawing/2014/main" val="2649480093"/>
                    </a:ext>
                  </a:extLst>
                </a:gridCol>
                <a:gridCol w="3782107">
                  <a:extLst>
                    <a:ext uri="{9D8B030D-6E8A-4147-A177-3AD203B41FA5}">
                      <a16:colId xmlns:a16="http://schemas.microsoft.com/office/drawing/2014/main" val="4154300642"/>
                    </a:ext>
                  </a:extLst>
                </a:gridCol>
                <a:gridCol w="1198649">
                  <a:extLst>
                    <a:ext uri="{9D8B030D-6E8A-4147-A177-3AD203B41FA5}">
                      <a16:colId xmlns:a16="http://schemas.microsoft.com/office/drawing/2014/main" val="1493982291"/>
                    </a:ext>
                  </a:extLst>
                </a:gridCol>
                <a:gridCol w="1394826">
                  <a:extLst>
                    <a:ext uri="{9D8B030D-6E8A-4147-A177-3AD203B41FA5}">
                      <a16:colId xmlns:a16="http://schemas.microsoft.com/office/drawing/2014/main" val="4277605120"/>
                    </a:ext>
                  </a:extLst>
                </a:gridCol>
                <a:gridCol w="2311685">
                  <a:extLst>
                    <a:ext uri="{9D8B030D-6E8A-4147-A177-3AD203B41FA5}">
                      <a16:colId xmlns:a16="http://schemas.microsoft.com/office/drawing/2014/main" val="3671487517"/>
                    </a:ext>
                  </a:extLst>
                </a:gridCol>
                <a:gridCol w="1630247">
                  <a:extLst>
                    <a:ext uri="{9D8B030D-6E8A-4147-A177-3AD203B41FA5}">
                      <a16:colId xmlns:a16="http://schemas.microsoft.com/office/drawing/2014/main" val="3160692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S.N</a:t>
                      </a:r>
                    </a:p>
                    <a:p>
                      <a:pPr algn="l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TITLE</a:t>
                      </a:r>
                    </a:p>
                    <a:p>
                      <a:pPr algn="l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AUTHORS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TECHNIQUE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274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kern="1200" noProof="0">
                          <a:effectLst/>
                        </a:rPr>
                        <a:t>Visual Tea Leaf Disease Recognition Using a Convolutional Neural Network Model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8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March, 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8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 Chen et.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kern="1200" noProof="0" err="1">
                          <a:effectLst/>
                        </a:rPr>
                        <a:t>LeafNet</a:t>
                      </a:r>
                      <a:r>
                        <a:rPr lang="en-US" sz="1800" b="0" i="0" u="none" strike="noStrike" kern="1200" noProof="0">
                          <a:effectLst/>
                        </a:rPr>
                        <a:t> algorithm</a:t>
                      </a:r>
                      <a:endParaRPr lang="en-US"/>
                    </a:p>
                    <a:p>
                      <a:pPr algn="l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/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990894"/>
                  </a:ext>
                </a:extLst>
              </a:tr>
              <a:tr h="1269253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Detection of Potato Diseases Using Image Segmentation and Multiclass Support Vector Machine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8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8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n-US" sz="18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Monzurul</a:t>
                      </a: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Islam et. Al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segmentation approach and utilization of support vector machine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984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Potato Leaf Diseases Detection Using Deep Learning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Divyansh Tiwari et.al.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Transfer Learning + Linear regression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776618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         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22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LITERATURE REVIEW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5001533"/>
              </p:ext>
            </p:extLst>
          </p:nvPr>
        </p:nvGraphicFramePr>
        <p:xfrm>
          <a:off x="561110" y="2603500"/>
          <a:ext cx="11137824" cy="3439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784">
                  <a:extLst>
                    <a:ext uri="{9D8B030D-6E8A-4147-A177-3AD203B41FA5}">
                      <a16:colId xmlns:a16="http://schemas.microsoft.com/office/drawing/2014/main" val="3813219019"/>
                    </a:ext>
                  </a:extLst>
                </a:gridCol>
                <a:gridCol w="3531740">
                  <a:extLst>
                    <a:ext uri="{9D8B030D-6E8A-4147-A177-3AD203B41FA5}">
                      <a16:colId xmlns:a16="http://schemas.microsoft.com/office/drawing/2014/main" val="4162956232"/>
                    </a:ext>
                  </a:extLst>
                </a:gridCol>
                <a:gridCol w="1442388">
                  <a:extLst>
                    <a:ext uri="{9D8B030D-6E8A-4147-A177-3AD203B41FA5}">
                      <a16:colId xmlns:a16="http://schemas.microsoft.com/office/drawing/2014/main" val="3674566055"/>
                    </a:ext>
                  </a:extLst>
                </a:gridCol>
                <a:gridCol w="1605337">
                  <a:extLst>
                    <a:ext uri="{9D8B030D-6E8A-4147-A177-3AD203B41FA5}">
                      <a16:colId xmlns:a16="http://schemas.microsoft.com/office/drawing/2014/main" val="610260431"/>
                    </a:ext>
                  </a:extLst>
                </a:gridCol>
                <a:gridCol w="2648270">
                  <a:extLst>
                    <a:ext uri="{9D8B030D-6E8A-4147-A177-3AD203B41FA5}">
                      <a16:colId xmlns:a16="http://schemas.microsoft.com/office/drawing/2014/main" val="3715208447"/>
                    </a:ext>
                  </a:extLst>
                </a:gridCol>
                <a:gridCol w="1315305">
                  <a:extLst>
                    <a:ext uri="{9D8B030D-6E8A-4147-A177-3AD203B41FA5}">
                      <a16:colId xmlns:a16="http://schemas.microsoft.com/office/drawing/2014/main" val="3135887248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S.N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AUTHORS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TECHNIQUE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6167748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kern="1200" noProof="0">
                          <a:effectLst/>
                          <a:latin typeface="Century Gothic"/>
                        </a:rPr>
                        <a:t>Image Recognition of Grape Downy Mildew and Grape Powdery Mildew Based on Support Vector Machine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kern="1200" noProof="0">
                          <a:effectLst/>
                        </a:rPr>
                        <a:t>2012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Guanlin</a:t>
                      </a: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Li et.al.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kern="1200" noProof="0">
                          <a:effectLst/>
                        </a:rPr>
                        <a:t>Support Vector Machine and k means clustering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3888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kern="1200" noProof="0">
                          <a:effectLst/>
                        </a:rPr>
                        <a:t>Deep Learning for Image-Based Cassava Disease Detection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8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October, 2017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kern="1200" noProof="0">
                          <a:effectLst/>
                        </a:rPr>
                        <a:t>Anand Ramacharan et. Al.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kern="1200" noProof="0" err="1">
                          <a:effectLst/>
                        </a:rPr>
                        <a:t>Multilple</a:t>
                      </a:r>
                      <a:r>
                        <a:rPr lang="en-US" sz="1800" b="0" i="0" u="none" strike="noStrike" kern="1200" noProof="0">
                          <a:effectLst/>
                        </a:rPr>
                        <a:t> Transfer learning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384227"/>
                  </a:ext>
                </a:extLst>
              </a:tr>
              <a:tr h="965647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9.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kern="1200" noProof="0">
                          <a:effectLst/>
                          <a:latin typeface="Century Gothic"/>
                        </a:rPr>
                        <a:t>Disease Detection on the Plant Leaves by Deep Learning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P Goncharov et.al.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kern="1200" noProof="0">
                          <a:effectLst/>
                          <a:latin typeface="Century Gothic"/>
                        </a:rPr>
                        <a:t>Siamese Networks for Learning Data Embeddings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kern="1200" noProof="0">
                          <a:effectLst/>
                        </a:rPr>
                        <a:t>90%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498480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         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73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REQUIREMENT ANALYSIS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8668339"/>
              </p:ext>
            </p:extLst>
          </p:nvPr>
        </p:nvGraphicFramePr>
        <p:xfrm>
          <a:off x="2594535" y="2590053"/>
          <a:ext cx="7463865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         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44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Python</a:t>
            </a:r>
          </a:p>
          <a:p>
            <a:r>
              <a:rPr lang="en-US"/>
              <a:t>Tensorflow</a:t>
            </a:r>
          </a:p>
          <a:p>
            <a:r>
              <a:rPr lang="en-US"/>
              <a:t>Jupyter Notebook</a:t>
            </a:r>
          </a:p>
          <a:p>
            <a:r>
              <a:rPr lang="en-US"/>
              <a:t>Visual Studio Code</a:t>
            </a:r>
          </a:p>
          <a:p>
            <a:r>
              <a:rPr lang="en-US"/>
              <a:t>Google Colaboratory</a:t>
            </a:r>
          </a:p>
          <a:p>
            <a:r>
              <a:rPr lang="en-US"/>
              <a:t>Github</a:t>
            </a:r>
          </a:p>
          <a:p>
            <a:r>
              <a:rPr lang="en-US"/>
              <a:t>Flask</a:t>
            </a:r>
          </a:p>
          <a:p>
            <a:r>
              <a:rPr lang="en-US"/>
              <a:t>Google Chrome</a:t>
            </a:r>
          </a:p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         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2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HARDWARE REQUIREMENTS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         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AutoNum type="arabicPeriod"/>
            </a:pPr>
            <a:r>
              <a:rPr lang="en-US"/>
              <a:t>Desktop with connection to internet to run the web app.</a:t>
            </a:r>
          </a:p>
          <a:p>
            <a:pPr>
              <a:buAutoNum type="arabicPeriod"/>
            </a:pPr>
            <a:r>
              <a:rPr lang="en-US"/>
              <a:t>Computer with Nvidia GPU to train model.</a:t>
            </a:r>
          </a:p>
        </p:txBody>
      </p:sp>
    </p:spTree>
    <p:extLst>
      <p:ext uri="{BB962C8B-B14F-4D97-AF65-F5344CB8AC3E}">
        <p14:creationId xmlns:p14="http://schemas.microsoft.com/office/powerpoint/2010/main" val="419906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FUNCTIONAL REQUIREMENTS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         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1798106"/>
              </p:ext>
            </p:extLst>
          </p:nvPr>
        </p:nvGraphicFramePr>
        <p:xfrm>
          <a:off x="2876925" y="2616947"/>
          <a:ext cx="6697382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3772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NON-FUNCTIONAL REQUIREMENTS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         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650650929"/>
              </p:ext>
            </p:extLst>
          </p:nvPr>
        </p:nvGraphicFramePr>
        <p:xfrm>
          <a:off x="2491007" y="2349507"/>
          <a:ext cx="7688417" cy="43471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482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FEASIBILITY ANALYSIS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5514D2E-7F40-4617-AC5F-9B27AA75EE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7814445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          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85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5096A43-BE82-4AB4-B04B-1B8E178DC2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C64A4AF-6B6C-4C78-8717-9F46E0B643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C928F91-A125-4BFD-ACB9-E70B31F817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5642BE7-A5AB-457C-BEA5-EA618D44EB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F5AEC5D-C31E-4D3C-93C7-AE707DDC2D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3089AC2-9930-4F25-8539-828D9A8720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302600-344C-4FE7-8A66-97E4D92C85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7C27033-6DE3-4604-87BF-38C493D7F2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7405072-D128-4BB9-8DF2-10D9B4F8E7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32E5B34-4A3B-4942-881E-C685F22119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C428242-2D39-42D7-BECF-BBD560A034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BC2B07A-2AA8-4DE8-ABDC-17C490B321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METHODOLOGY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3859795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￼              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6476584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89977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INCREMENTAL SDLC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7346" y="2631018"/>
            <a:ext cx="9150575" cy="281043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         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046628" y="5547313"/>
            <a:ext cx="4532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fig: Incremental Developmental Model</a:t>
            </a:r>
          </a:p>
        </p:txBody>
      </p:sp>
    </p:spTree>
    <p:extLst>
      <p:ext uri="{BB962C8B-B14F-4D97-AF65-F5344CB8AC3E}">
        <p14:creationId xmlns:p14="http://schemas.microsoft.com/office/powerpoint/2010/main" val="143374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C314C310-850D-4491-AA52-C75BEA68B68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247" y="1085549"/>
            <a:ext cx="3430947" cy="4686903"/>
          </a:xfrm>
        </p:spPr>
        <p:txBody>
          <a:bodyPr anchor="ctr">
            <a:normAutofit/>
          </a:bodyPr>
          <a:lstStyle/>
          <a:p>
            <a:pPr algn="r"/>
            <a:r>
              <a:rPr lang="en-US" sz="3300">
                <a:solidFill>
                  <a:schemeClr val="tx1"/>
                </a:solidFill>
              </a:rPr>
              <a:t>INTRODUCTION	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1399" y="1085549"/>
            <a:ext cx="5579707" cy="46869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Nepal: known for its agriculture production and dependence.</a:t>
            </a:r>
          </a:p>
          <a:p>
            <a:r>
              <a:rPr lang="en-US">
                <a:solidFill>
                  <a:schemeClr val="tx1"/>
                </a:solidFill>
              </a:rPr>
              <a:t>Nepal's agriculture sector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Two-third of the population reliant 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contributes 23.13% of nation’s GDP.</a:t>
            </a:r>
          </a:p>
          <a:p>
            <a:r>
              <a:rPr lang="en-US">
                <a:solidFill>
                  <a:schemeClr val="tx1"/>
                </a:solidFill>
              </a:rPr>
              <a:t>Full potential of the crop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 only if diseases that affect the crop are kept under control.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F79800-BB04-40BD-BCB3-418E64098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5504" y="317862"/>
            <a:ext cx="838199" cy="767687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D57F1E4F-1CFF-5643-939E-217C01CDF565}" type="slidenum">
              <a:rPr lang="en-US">
                <a:solidFill>
                  <a:schemeClr val="tx1"/>
                </a:solidFill>
              </a:rPr>
              <a:pPr algn="l">
                <a:spcAft>
                  <a:spcPts val="600"/>
                </a:spcAft>
              </a:pPr>
              <a:t>2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3859795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>
                    <a:lumMod val="85000"/>
                    <a:lumOff val="15000"/>
                  </a:schemeClr>
                </a:solidFill>
              </a:rPr>
              <a:t>￼              </a:t>
            </a:r>
          </a:p>
        </p:txBody>
      </p:sp>
    </p:spTree>
    <p:extLst>
      <p:ext uri="{BB962C8B-B14F-4D97-AF65-F5344CB8AC3E}">
        <p14:creationId xmlns:p14="http://schemas.microsoft.com/office/powerpoint/2010/main" val="57596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DESIGN AND ARCHITECTURE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6341" y="2755028"/>
            <a:ext cx="7920317" cy="301959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         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400933" y="5324607"/>
            <a:ext cx="5771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fig: Black Box Diagram of Tomato Leaf Disease Detection System</a:t>
            </a:r>
          </a:p>
        </p:txBody>
      </p:sp>
    </p:spTree>
    <p:extLst>
      <p:ext uri="{BB962C8B-B14F-4D97-AF65-F5344CB8AC3E}">
        <p14:creationId xmlns:p14="http://schemas.microsoft.com/office/powerpoint/2010/main" val="426212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DESIGN AND ARCHITECTURE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1857" y="2506153"/>
            <a:ext cx="8143075" cy="30601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         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60059" y="5609745"/>
            <a:ext cx="6912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fig: Block Diagram of Tomato Leaf Disease Detection System</a:t>
            </a:r>
          </a:p>
        </p:txBody>
      </p:sp>
    </p:spTree>
    <p:extLst>
      <p:ext uri="{BB962C8B-B14F-4D97-AF65-F5344CB8AC3E}">
        <p14:creationId xmlns:p14="http://schemas.microsoft.com/office/powerpoint/2010/main" val="373187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DESIGN AND ARCHITECTURE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8508" y="2359670"/>
            <a:ext cx="5888293" cy="433697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         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571086" y="6327307"/>
            <a:ext cx="7345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fig: Use Case diagram of Tomato Leaf Disease Detection System</a:t>
            </a:r>
          </a:p>
        </p:txBody>
      </p:sp>
    </p:spTree>
    <p:extLst>
      <p:ext uri="{BB962C8B-B14F-4D97-AF65-F5344CB8AC3E}">
        <p14:creationId xmlns:p14="http://schemas.microsoft.com/office/powerpoint/2010/main" val="264615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DESIGN AND ARCHITECTURE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592"/>
          <a:stretch/>
        </p:blipFill>
        <p:spPr>
          <a:xfrm>
            <a:off x="1081017" y="1680632"/>
            <a:ext cx="4454643" cy="5177368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         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930153" y="3455894"/>
            <a:ext cx="4597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fig: Sequence Diagram of Tomato Leaf </a:t>
            </a:r>
          </a:p>
          <a:p>
            <a:r>
              <a:rPr lang="en-US"/>
              <a:t>       Disease Detection System</a:t>
            </a:r>
          </a:p>
        </p:txBody>
      </p:sp>
    </p:spTree>
    <p:extLst>
      <p:ext uri="{BB962C8B-B14F-4D97-AF65-F5344CB8AC3E}">
        <p14:creationId xmlns:p14="http://schemas.microsoft.com/office/powerpoint/2010/main" val="55071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STEPS  INVOLVED IN TRAINING AND CREATION OF MODEL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448526"/>
              </p:ext>
            </p:extLst>
          </p:nvPr>
        </p:nvGraphicFramePr>
        <p:xfrm>
          <a:off x="1155700" y="2603500"/>
          <a:ext cx="8824913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         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01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314C310-850D-4491-AA52-C75BEA68B68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115D41C-BBBB-4374-9443-7F881D610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247" y="1085549"/>
            <a:ext cx="3430947" cy="4686903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solidFill>
                  <a:schemeClr val="tx1"/>
                </a:solidFill>
              </a:rPr>
              <a:t>Data Acquisition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7834D-F1AE-44EC-9757-2D038A656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1399" y="1085549"/>
            <a:ext cx="5579707" cy="46869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Plant Village Dataset 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Freely Available on the internet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RGB format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ea typeface="+mn-lt"/>
                <a:cs typeface="+mn-lt"/>
              </a:rPr>
              <a:t>256 * 256</a:t>
            </a:r>
            <a:endParaRPr lang="en-US" dirty="0">
              <a:solidFill>
                <a:schemeClr val="tx1"/>
              </a:solidFill>
              <a:ea typeface="+mn-lt"/>
              <a:cs typeface="+mn-lt"/>
            </a:endParaRPr>
          </a:p>
          <a:p>
            <a:pPr lvl="1"/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Jpg format</a:t>
            </a:r>
          </a:p>
          <a:p>
            <a:pPr lvl="1"/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10 different classes, 14303 images used</a:t>
            </a:r>
          </a:p>
          <a:p>
            <a:r>
              <a:rPr lang="en-US" dirty="0">
                <a:solidFill>
                  <a:schemeClr val="tx1"/>
                </a:solidFill>
              </a:rPr>
              <a:t>Dataset Breakdown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0006A5-AB07-4D4A-AB7B-8A2646123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5504" y="317862"/>
            <a:ext cx="838199" cy="767687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D57F1E4F-1CFF-5643-939E-217C01CDF565}" type="slidenum">
              <a:rPr lang="en-US">
                <a:solidFill>
                  <a:schemeClr val="tx1"/>
                </a:solidFill>
              </a:rPr>
              <a:pPr algn="l">
                <a:spcAft>
                  <a:spcPts val="600"/>
                </a:spcAft>
              </a:pPr>
              <a:t>25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215821-3ABA-43E7-80F6-E637BB855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3859795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>
                    <a:lumMod val="85000"/>
                    <a:lumOff val="15000"/>
                  </a:schemeClr>
                </a:solidFill>
              </a:rPr>
              <a:t>￼              </a:t>
            </a:r>
          </a:p>
        </p:txBody>
      </p:sp>
    </p:spTree>
    <p:extLst>
      <p:ext uri="{BB962C8B-B14F-4D97-AF65-F5344CB8AC3E}">
        <p14:creationId xmlns:p14="http://schemas.microsoft.com/office/powerpoint/2010/main" val="4293089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197DD7-C4D1-4EC7-912B-85394DAC4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Aft>
                <a:spcPts val="600"/>
              </a:spcAft>
            </a:pPr>
            <a:fld id="{D57F1E4F-1CFF-5643-939E-217C01CDF565}" type="slidenum">
              <a:rPr lang="en-US"/>
              <a:pPr defTabSz="457200">
                <a:spcAft>
                  <a:spcPts val="600"/>
                </a:spcAft>
              </a:pPr>
              <a:t>26</a:t>
            </a:fld>
            <a:endParaRPr lang="en-US"/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2E1BB82D-ED38-4160-985C-4B752B130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5292" y="1284394"/>
            <a:ext cx="5836584" cy="428306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4D13F6-4034-4C7E-8810-2918BF971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3859795" cy="3048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b="1" i="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￼              </a:t>
            </a:r>
          </a:p>
        </p:txBody>
      </p:sp>
    </p:spTree>
    <p:extLst>
      <p:ext uri="{BB962C8B-B14F-4D97-AF65-F5344CB8AC3E}">
        <p14:creationId xmlns:p14="http://schemas.microsoft.com/office/powerpoint/2010/main" val="39875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314C310-850D-4491-AA52-C75BEA68B68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0CA0F3-9763-479F-9D8B-71B6C414B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247" y="1085549"/>
            <a:ext cx="3430947" cy="4686903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solidFill>
                  <a:schemeClr val="tx1"/>
                </a:solidFill>
              </a:rPr>
              <a:t>Data Preprocessing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96141-054F-4406-A43E-C36249523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1399" y="1085549"/>
            <a:ext cx="5579707" cy="46869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Resize</a:t>
            </a:r>
          </a:p>
          <a:p>
            <a:r>
              <a:rPr lang="en-US">
                <a:solidFill>
                  <a:schemeClr val="tx1"/>
                </a:solidFill>
              </a:rPr>
              <a:t>256*256 for uniformity</a:t>
            </a:r>
          </a:p>
          <a:p>
            <a:r>
              <a:rPr lang="en-US">
                <a:solidFill>
                  <a:schemeClr val="tx1"/>
                </a:solidFill>
              </a:rPr>
              <a:t>Rescale</a:t>
            </a:r>
          </a:p>
          <a:p>
            <a:r>
              <a:rPr lang="en-US">
                <a:solidFill>
                  <a:schemeClr val="tx1"/>
                </a:solidFill>
              </a:rPr>
              <a:t>1./255</a:t>
            </a:r>
          </a:p>
          <a:p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pixels are treated in the same manner  (0,1)</a:t>
            </a:r>
          </a:p>
          <a:p>
            <a:r>
              <a:rPr lang="en-US">
                <a:solidFill>
                  <a:schemeClr val="tx1"/>
                </a:solidFill>
              </a:rPr>
              <a:t>Data Augmentation</a:t>
            </a:r>
          </a:p>
          <a:p>
            <a:pPr lvl="1"/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Random horizontal and vertical flip </a:t>
            </a:r>
          </a:p>
          <a:p>
            <a:pPr lvl="1"/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Random rotation of each image</a:t>
            </a:r>
          </a:p>
          <a:p>
            <a:pPr lvl="1"/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improve performance and outcomes 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E58608-FE57-4A5D-ADB3-94A30D1D5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5504" y="317862"/>
            <a:ext cx="838199" cy="767687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D57F1E4F-1CFF-5643-939E-217C01CDF565}" type="slidenum">
              <a:rPr lang="en-US">
                <a:solidFill>
                  <a:schemeClr val="tx1"/>
                </a:solidFill>
              </a:rPr>
              <a:pPr algn="l">
                <a:spcAft>
                  <a:spcPts val="600"/>
                </a:spcAft>
              </a:pPr>
              <a:t>27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04DD8-9C16-419D-9C17-CB6D93B70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3859795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>
                    <a:lumMod val="85000"/>
                    <a:lumOff val="15000"/>
                  </a:schemeClr>
                </a:solidFill>
              </a:rPr>
              <a:t>￼              </a:t>
            </a:r>
          </a:p>
        </p:txBody>
      </p:sp>
    </p:spTree>
    <p:extLst>
      <p:ext uri="{BB962C8B-B14F-4D97-AF65-F5344CB8AC3E}">
        <p14:creationId xmlns:p14="http://schemas.microsoft.com/office/powerpoint/2010/main" val="1140057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Freeform: Shape 14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61E77C-95B1-4C5B-B060-9D8FFCB4F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r>
              <a:rPr lang="en-US" sz="3300">
                <a:solidFill>
                  <a:srgbClr val="EBEBEB"/>
                </a:solidFill>
              </a:rPr>
              <a:t>Classification</a:t>
            </a:r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26402A36-15B4-483A-AAFB-102086337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669" y="803751"/>
            <a:ext cx="4305409" cy="5250498"/>
          </a:xfrm>
          <a:prstGeom prst="rect">
            <a:avLst/>
          </a:prstGeom>
        </p:spPr>
      </p:pic>
      <p:sp>
        <p:nvSpPr>
          <p:cNvPr id="26" name="Rectangle 18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018AE04-4566-406C-89BC-4CDFE9147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Vgg16 architecture</a:t>
            </a:r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D482D2-8E2D-426E-B6E0-D9823C12E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999A5D-8D94-41E5-BC0B-BD168764D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3859795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￼              </a:t>
            </a:r>
          </a:p>
        </p:txBody>
      </p:sp>
    </p:spTree>
    <p:extLst>
      <p:ext uri="{BB962C8B-B14F-4D97-AF65-F5344CB8AC3E}">
        <p14:creationId xmlns:p14="http://schemas.microsoft.com/office/powerpoint/2010/main" val="3738311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2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Freeform: Shape 14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3BBAF2F-EEA2-4D69-B967-1EC67BA53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endParaRPr lang="en-US">
              <a:solidFill>
                <a:srgbClr val="EBEBEB"/>
              </a:solidFill>
            </a:endParaRPr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BDDC6FE6-23D2-440D-97B1-4E6CD230F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482" y="803751"/>
            <a:ext cx="3789782" cy="525049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358EB71-BA97-4BF0-B4FE-FA290BF8F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Vgg</a:t>
            </a:r>
            <a:r>
              <a:rPr lang="en-US" dirty="0">
                <a:solidFill>
                  <a:srgbClr val="FFFFFF"/>
                </a:solidFill>
              </a:rPr>
              <a:t> 19 architecture</a:t>
            </a:r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96CFD-1985-4796-A992-E561BAA26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FF3D4C-E93C-4AB9-82E0-4C48CD088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3859795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￼              </a:t>
            </a:r>
          </a:p>
        </p:txBody>
      </p:sp>
    </p:spTree>
    <p:extLst>
      <p:ext uri="{BB962C8B-B14F-4D97-AF65-F5344CB8AC3E}">
        <p14:creationId xmlns:p14="http://schemas.microsoft.com/office/powerpoint/2010/main" val="1383378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314C310-850D-4491-AA52-C75BEA68B68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6247" y="1085549"/>
            <a:ext cx="3430947" cy="4686903"/>
          </a:xfrm>
        </p:spPr>
        <p:txBody>
          <a:bodyPr anchor="ctr">
            <a:normAutofit/>
          </a:bodyPr>
          <a:lstStyle/>
          <a:p>
            <a:pPr algn="r"/>
            <a:r>
              <a:rPr lang="en-US" sz="3300">
                <a:solidFill>
                  <a:schemeClr val="tx1"/>
                </a:solidFill>
              </a:rPr>
              <a:t>INTRODUCTION	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1399" y="1085549"/>
            <a:ext cx="5579707" cy="4686903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Hence, Disease Detection 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Necessary, important for good crops</a:t>
            </a:r>
          </a:p>
          <a:p>
            <a:r>
              <a:rPr lang="en-US">
                <a:solidFill>
                  <a:schemeClr val="tx1"/>
                </a:solidFill>
              </a:rPr>
              <a:t>Disease detection with human observation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Time consuming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Experience, Knowledge necessary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Payment may be required to professionals</a:t>
            </a:r>
          </a:p>
          <a:p>
            <a:r>
              <a:rPr lang="en-US">
                <a:ea typeface="+mn-lt"/>
                <a:cs typeface="+mn-lt"/>
              </a:rPr>
              <a:t>Disease detection with </a:t>
            </a:r>
            <a:r>
              <a:rPr lang="en-US">
                <a:solidFill>
                  <a:schemeClr val="tx1"/>
                </a:solidFill>
              </a:rPr>
              <a:t>Automated system 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Much faster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No payment required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No prior training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805504" y="317862"/>
            <a:ext cx="838199" cy="767687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D57F1E4F-1CFF-5643-939E-217C01CDF565}" type="slidenum">
              <a:rPr lang="en-US">
                <a:solidFill>
                  <a:schemeClr val="tx1"/>
                </a:solidFill>
              </a:rPr>
              <a:pPr algn="l">
                <a:spcAft>
                  <a:spcPts val="600"/>
                </a:spcAft>
              </a:pPr>
              <a:t>3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3859795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>
                    <a:lumMod val="85000"/>
                    <a:lumOff val="15000"/>
                  </a:schemeClr>
                </a:solidFill>
              </a:rPr>
              <a:t>￼             </a:t>
            </a:r>
          </a:p>
        </p:txBody>
      </p:sp>
    </p:spTree>
    <p:extLst>
      <p:ext uri="{BB962C8B-B14F-4D97-AF65-F5344CB8AC3E}">
        <p14:creationId xmlns:p14="http://schemas.microsoft.com/office/powerpoint/2010/main" val="65261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70C2B8F-6B1B-46D5-86E6-40F36C695FC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DB521824-592C-476A-AB0A-CA0C6D1F340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469835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3" name="Freeform: Shape 16">
            <a:extLst>
              <a:ext uri="{FF2B5EF4-FFF2-40B4-BE49-F238E27FC236}">
                <a16:creationId xmlns:a16="http://schemas.microsoft.com/office/drawing/2014/main" id="{A2749EFA-8EE4-4EB8-9424-8E593B9320A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50898" y="638067"/>
            <a:ext cx="6053670" cy="5581866"/>
          </a:xfrm>
          <a:custGeom>
            <a:avLst/>
            <a:gdLst>
              <a:gd name="connsiteX0" fmla="*/ 6053670 w 6053670"/>
              <a:gd name="connsiteY0" fmla="*/ 1098 h 5581866"/>
              <a:gd name="connsiteX1" fmla="*/ 6053670 w 6053670"/>
              <a:gd name="connsiteY1" fmla="*/ 514028 h 5581866"/>
              <a:gd name="connsiteX2" fmla="*/ 6053670 w 6053670"/>
              <a:gd name="connsiteY2" fmla="*/ 1254558 h 5581866"/>
              <a:gd name="connsiteX3" fmla="*/ 6053670 w 6053670"/>
              <a:gd name="connsiteY3" fmla="*/ 5581866 h 5581866"/>
              <a:gd name="connsiteX4" fmla="*/ 0 w 6053670"/>
              <a:gd name="connsiteY4" fmla="*/ 5581866 h 5581866"/>
              <a:gd name="connsiteX5" fmla="*/ 0 w 6053670"/>
              <a:gd name="connsiteY5" fmla="*/ 1249853 h 5581866"/>
              <a:gd name="connsiteX6" fmla="*/ 0 w 6053670"/>
              <a:gd name="connsiteY6" fmla="*/ 514028 h 5581866"/>
              <a:gd name="connsiteX7" fmla="*/ 0 w 6053670"/>
              <a:gd name="connsiteY7" fmla="*/ 0 h 5581866"/>
              <a:gd name="connsiteX8" fmla="*/ 35717 w 6053670"/>
              <a:gd name="connsiteY8" fmla="*/ 5488 h 5581866"/>
              <a:gd name="connsiteX9" fmla="*/ 140445 w 6053670"/>
              <a:gd name="connsiteY9" fmla="*/ 21641 h 5581866"/>
              <a:gd name="connsiteX10" fmla="*/ 216722 w 6053670"/>
              <a:gd name="connsiteY10" fmla="*/ 32932 h 5581866"/>
              <a:gd name="connsiteX11" fmla="*/ 307527 w 6053670"/>
              <a:gd name="connsiteY11" fmla="*/ 44850 h 5581866"/>
              <a:gd name="connsiteX12" fmla="*/ 415282 w 6053670"/>
              <a:gd name="connsiteY12" fmla="*/ 59121 h 5581866"/>
              <a:gd name="connsiteX13" fmla="*/ 534539 w 6053670"/>
              <a:gd name="connsiteY13" fmla="*/ 74175 h 5581866"/>
              <a:gd name="connsiteX14" fmla="*/ 668931 w 6053670"/>
              <a:gd name="connsiteY14" fmla="*/ 90014 h 5581866"/>
              <a:gd name="connsiteX15" fmla="*/ 815430 w 6053670"/>
              <a:gd name="connsiteY15" fmla="*/ 106794 h 5581866"/>
              <a:gd name="connsiteX16" fmla="*/ 974641 w 6053670"/>
              <a:gd name="connsiteY16" fmla="*/ 123574 h 5581866"/>
              <a:gd name="connsiteX17" fmla="*/ 1144144 w 6053670"/>
              <a:gd name="connsiteY17" fmla="*/ 140667 h 5581866"/>
              <a:gd name="connsiteX18" fmla="*/ 1326965 w 6053670"/>
              <a:gd name="connsiteY18" fmla="*/ 156506 h 5581866"/>
              <a:gd name="connsiteX19" fmla="*/ 1518261 w 6053670"/>
              <a:gd name="connsiteY19" fmla="*/ 171717 h 5581866"/>
              <a:gd name="connsiteX20" fmla="*/ 1720453 w 6053670"/>
              <a:gd name="connsiteY20" fmla="*/ 185518 h 5581866"/>
              <a:gd name="connsiteX21" fmla="*/ 1931121 w 6053670"/>
              <a:gd name="connsiteY21" fmla="*/ 198690 h 5581866"/>
              <a:gd name="connsiteX22" fmla="*/ 2150869 w 6053670"/>
              <a:gd name="connsiteY22" fmla="*/ 211079 h 5581866"/>
              <a:gd name="connsiteX23" fmla="*/ 2263467 w 6053670"/>
              <a:gd name="connsiteY23" fmla="*/ 215470 h 5581866"/>
              <a:gd name="connsiteX24" fmla="*/ 2378487 w 6053670"/>
              <a:gd name="connsiteY24" fmla="*/ 220332 h 5581866"/>
              <a:gd name="connsiteX25" fmla="*/ 2495323 w 6053670"/>
              <a:gd name="connsiteY25" fmla="*/ 224879 h 5581866"/>
              <a:gd name="connsiteX26" fmla="*/ 2612764 w 6053670"/>
              <a:gd name="connsiteY26" fmla="*/ 227859 h 5581866"/>
              <a:gd name="connsiteX27" fmla="*/ 2732627 w 6053670"/>
              <a:gd name="connsiteY27" fmla="*/ 230525 h 5581866"/>
              <a:gd name="connsiteX28" fmla="*/ 2853700 w 6053670"/>
              <a:gd name="connsiteY28" fmla="*/ 233348 h 5581866"/>
              <a:gd name="connsiteX29" fmla="*/ 2977195 w 6053670"/>
              <a:gd name="connsiteY29" fmla="*/ 235229 h 5581866"/>
              <a:gd name="connsiteX30" fmla="*/ 3101900 w 6053670"/>
              <a:gd name="connsiteY30" fmla="*/ 235229 h 5581866"/>
              <a:gd name="connsiteX31" fmla="*/ 3227817 w 6053670"/>
              <a:gd name="connsiteY31" fmla="*/ 236170 h 5581866"/>
              <a:gd name="connsiteX32" fmla="*/ 3354944 w 6053670"/>
              <a:gd name="connsiteY32" fmla="*/ 235229 h 5581866"/>
              <a:gd name="connsiteX33" fmla="*/ 3483887 w 6053670"/>
              <a:gd name="connsiteY33" fmla="*/ 233348 h 5581866"/>
              <a:gd name="connsiteX34" fmla="*/ 3612830 w 6053670"/>
              <a:gd name="connsiteY34" fmla="*/ 231623 h 5581866"/>
              <a:gd name="connsiteX35" fmla="*/ 3743589 w 6053670"/>
              <a:gd name="connsiteY35" fmla="*/ 227859 h 5581866"/>
              <a:gd name="connsiteX36" fmla="*/ 3875559 w 6053670"/>
              <a:gd name="connsiteY36" fmla="*/ 223938 h 5581866"/>
              <a:gd name="connsiteX37" fmla="*/ 4007529 w 6053670"/>
              <a:gd name="connsiteY37" fmla="*/ 219391 h 5581866"/>
              <a:gd name="connsiteX38" fmla="*/ 4140710 w 6053670"/>
              <a:gd name="connsiteY38" fmla="*/ 212961 h 5581866"/>
              <a:gd name="connsiteX39" fmla="*/ 4275102 w 6053670"/>
              <a:gd name="connsiteY39" fmla="*/ 205277 h 5581866"/>
              <a:gd name="connsiteX40" fmla="*/ 4410098 w 6053670"/>
              <a:gd name="connsiteY40" fmla="*/ 197907 h 5581866"/>
              <a:gd name="connsiteX41" fmla="*/ 4545096 w 6053670"/>
              <a:gd name="connsiteY41" fmla="*/ 188498 h 5581866"/>
              <a:gd name="connsiteX42" fmla="*/ 4681909 w 6053670"/>
              <a:gd name="connsiteY42" fmla="*/ 177207 h 5581866"/>
              <a:gd name="connsiteX43" fmla="*/ 4816905 w 6053670"/>
              <a:gd name="connsiteY43" fmla="*/ 165916 h 5581866"/>
              <a:gd name="connsiteX44" fmla="*/ 4954323 w 6053670"/>
              <a:gd name="connsiteY44" fmla="*/ 152899 h 5581866"/>
              <a:gd name="connsiteX45" fmla="*/ 5092347 w 6053670"/>
              <a:gd name="connsiteY45" fmla="*/ 138629 h 5581866"/>
              <a:gd name="connsiteX46" fmla="*/ 5228555 w 6053670"/>
              <a:gd name="connsiteY46" fmla="*/ 123574 h 5581866"/>
              <a:gd name="connsiteX47" fmla="*/ 5366578 w 6053670"/>
              <a:gd name="connsiteY47" fmla="*/ 106010 h 5581866"/>
              <a:gd name="connsiteX48" fmla="*/ 5503997 w 6053670"/>
              <a:gd name="connsiteY48" fmla="*/ 87192 h 5581866"/>
              <a:gd name="connsiteX49" fmla="*/ 5642020 w 6053670"/>
              <a:gd name="connsiteY49" fmla="*/ 68530 h 5581866"/>
              <a:gd name="connsiteX50" fmla="*/ 5779438 w 6053670"/>
              <a:gd name="connsiteY50" fmla="*/ 46733 h 5581866"/>
              <a:gd name="connsiteX51" fmla="*/ 5916251 w 6053670"/>
              <a:gd name="connsiteY51" fmla="*/ 24464 h 55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5581866">
                <a:moveTo>
                  <a:pt x="6053670" y="1098"/>
                </a:moveTo>
                <a:lnTo>
                  <a:pt x="6053670" y="514028"/>
                </a:lnTo>
                <a:lnTo>
                  <a:pt x="6053670" y="1254558"/>
                </a:lnTo>
                <a:lnTo>
                  <a:pt x="6053670" y="5581866"/>
                </a:lnTo>
                <a:lnTo>
                  <a:pt x="0" y="5581866"/>
                </a:lnTo>
                <a:lnTo>
                  <a:pt x="0" y="1249853"/>
                </a:lnTo>
                <a:lnTo>
                  <a:pt x="0" y="514028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B5C860C9-D4F9-4350-80DA-0D1CD36C77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D9EB35-5B61-4F7C-8637-993C5A942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5132438" cy="16223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Suggested model</a:t>
            </a:r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A2DB3C3B-12CD-439E-9BC7-AB8F3D76A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140" y="645106"/>
            <a:ext cx="4620098" cy="558536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38A90C8-AE0E-4EBA-9AF8-EEDB206020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B88855-642F-45E6-A553-7F74A8FDC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574BBBA-C282-42D9-B603-C50259ABE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5132439" cy="3811742"/>
          </a:xfrm>
        </p:spPr>
        <p:txBody>
          <a:bodyPr anchor="ctr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Six blocks, one  block</a:t>
            </a:r>
          </a:p>
          <a:p>
            <a:pPr lvl="1"/>
            <a:r>
              <a:rPr lang="en-US" dirty="0">
                <a:ea typeface="+mn-lt"/>
                <a:cs typeface="+mn-lt"/>
              </a:rPr>
              <a:t> Convolutional layer</a:t>
            </a:r>
          </a:p>
          <a:p>
            <a:pPr lvl="2"/>
            <a:r>
              <a:rPr lang="en-US" dirty="0">
                <a:ea typeface="+mn-lt"/>
                <a:cs typeface="+mn-lt"/>
              </a:rPr>
              <a:t>Kernel size(3,3)  </a:t>
            </a:r>
          </a:p>
          <a:p>
            <a:pPr lvl="2"/>
            <a:r>
              <a:rPr lang="en-US" dirty="0">
                <a:ea typeface="+mn-lt"/>
                <a:cs typeface="+mn-lt"/>
              </a:rPr>
              <a:t>zero padded in order to preserve the size of the image</a:t>
            </a:r>
          </a:p>
          <a:p>
            <a:pPr lvl="1"/>
            <a:r>
              <a:rPr lang="en-US" dirty="0">
                <a:ea typeface="+mn-lt"/>
                <a:cs typeface="+mn-lt"/>
              </a:rPr>
              <a:t>activation  layer</a:t>
            </a:r>
            <a:endParaRPr lang="en-US" dirty="0"/>
          </a:p>
          <a:p>
            <a:pPr lvl="2"/>
            <a:r>
              <a:rPr lang="en-US" dirty="0">
                <a:ea typeface="+mn-lt"/>
                <a:cs typeface="+mn-lt"/>
              </a:rPr>
              <a:t>activation function RELU</a:t>
            </a:r>
          </a:p>
          <a:p>
            <a:pPr lvl="2"/>
            <a:r>
              <a:rPr lang="en-US" dirty="0">
                <a:ea typeface="+mn-lt"/>
                <a:cs typeface="+mn-lt"/>
              </a:rPr>
              <a:t>Introduce non linearity</a:t>
            </a:r>
          </a:p>
          <a:p>
            <a:pPr lvl="1"/>
            <a:r>
              <a:rPr lang="en-US" dirty="0">
                <a:ea typeface="+mn-lt"/>
                <a:cs typeface="+mn-lt"/>
              </a:rPr>
              <a:t> max pooling layer.  </a:t>
            </a:r>
          </a:p>
          <a:p>
            <a:pPr lvl="2"/>
            <a:r>
              <a:rPr lang="en-US" dirty="0">
                <a:ea typeface="+mn-lt"/>
                <a:cs typeface="+mn-lt"/>
              </a:rPr>
              <a:t> Pool size of (2,2)</a:t>
            </a:r>
          </a:p>
          <a:p>
            <a:pPr lvl="1"/>
            <a:r>
              <a:rPr lang="en-US" dirty="0">
                <a:ea typeface="+mn-lt"/>
                <a:cs typeface="+mn-lt"/>
              </a:rPr>
              <a:t>Followed by a flatten layer.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9CA84E-21A6-4096-94C4-76E2CF8EE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3859795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￼              </a:t>
            </a:r>
          </a:p>
        </p:txBody>
      </p:sp>
    </p:spTree>
    <p:extLst>
      <p:ext uri="{BB962C8B-B14F-4D97-AF65-F5344CB8AC3E}">
        <p14:creationId xmlns:p14="http://schemas.microsoft.com/office/powerpoint/2010/main" val="34745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314C310-850D-4491-AA52-C75BEA68B68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DFE7C8E-5648-4845-9EAA-F9183B8CF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247" y="1085549"/>
            <a:ext cx="3430947" cy="4686903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solidFill>
                  <a:schemeClr val="tx1"/>
                </a:solidFill>
              </a:rPr>
              <a:t>Suggested model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B95CF-9018-460E-AF80-2A9578587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1399" y="1085549"/>
            <a:ext cx="5579707" cy="46869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 Convolutional and pooling layers 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 feature extraction </a:t>
            </a:r>
          </a:p>
          <a:p>
            <a:r>
              <a:rPr lang="en-US">
                <a:solidFill>
                  <a:schemeClr val="tx1"/>
                </a:solidFill>
              </a:rPr>
              <a:t>Two Fully connected layers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classification. </a:t>
            </a:r>
          </a:p>
          <a:p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64 neurons and relu activation function in penultimate </a:t>
            </a:r>
          </a:p>
          <a:p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10 in the last with soft max activation function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DDE805-3769-478C-B262-B7E693C7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5504" y="317862"/>
            <a:ext cx="838199" cy="767687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D57F1E4F-1CFF-5643-939E-217C01CDF565}" type="slidenum">
              <a:rPr lang="en-US">
                <a:solidFill>
                  <a:schemeClr val="tx1"/>
                </a:solidFill>
              </a:rPr>
              <a:pPr algn="l">
                <a:spcAft>
                  <a:spcPts val="600"/>
                </a:spcAft>
              </a:pPr>
              <a:t>31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AA6E77-52A7-4FFF-B5B4-D9A59C8AE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3859795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>
                    <a:lumMod val="85000"/>
                    <a:lumOff val="15000"/>
                  </a:schemeClr>
                </a:solidFill>
              </a:rPr>
              <a:t>￼              </a:t>
            </a:r>
          </a:p>
        </p:txBody>
      </p:sp>
    </p:spTree>
    <p:extLst>
      <p:ext uri="{BB962C8B-B14F-4D97-AF65-F5344CB8AC3E}">
        <p14:creationId xmlns:p14="http://schemas.microsoft.com/office/powerpoint/2010/main" val="2360269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314C310-850D-4491-AA52-C75BEA68B68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C687EBB-4E48-426C-9F5D-9D1FC28E6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247" y="1085549"/>
            <a:ext cx="3430947" cy="4686903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solidFill>
                  <a:schemeClr val="tx1"/>
                </a:solidFill>
              </a:rPr>
              <a:t>Experimental Settings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73BAA-88D7-4974-8C3E-932AE3A35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1399" y="1085549"/>
            <a:ext cx="5579707" cy="46869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Keras</a:t>
            </a:r>
          </a:p>
          <a:p>
            <a:pPr lvl="1">
              <a:lnSpc>
                <a:spcPct val="90000"/>
              </a:lnSpc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A neural network API written in Python, was for the model implementation. </a:t>
            </a:r>
          </a:p>
          <a:p>
            <a:pPr lvl="1">
              <a:lnSpc>
                <a:spcPct val="90000"/>
              </a:lnSpc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Tensorflow-gpu version 2.6.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0</a:t>
            </a:r>
          </a:p>
          <a:p>
            <a:pPr>
              <a:lnSpc>
                <a:spcPct val="90000"/>
              </a:lnSpc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Dataset </a:t>
            </a:r>
          </a:p>
          <a:p>
            <a:pPr lvl="1">
              <a:lnSpc>
                <a:spcPct val="90000"/>
              </a:lnSpc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randomly divided into train, test and validation sets with ratio of 0.8: 0.1: 0.1.</a:t>
            </a:r>
          </a:p>
          <a:p>
            <a:pPr>
              <a:lnSpc>
                <a:spcPct val="90000"/>
              </a:lnSpc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Batch size :32 </a:t>
            </a:r>
          </a:p>
          <a:p>
            <a:pPr>
              <a:lnSpc>
                <a:spcPct val="90000"/>
              </a:lnSpc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100 epochs.</a:t>
            </a:r>
            <a:endParaRPr lang="en-US" dirty="0">
              <a:solidFill>
                <a:schemeClr val="tx1"/>
              </a:solidFill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Nvidia 3080 TI GPU with 11gb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memory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RAM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of 32 GB and Intel i7 processor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python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version 3.9.7, 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dirty="0" err="1">
                <a:solidFill>
                  <a:schemeClr val="tx1"/>
                </a:solidFill>
                <a:ea typeface="+mn-lt"/>
                <a:cs typeface="+mn-lt"/>
              </a:rPr>
              <a:t>cudnn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version 8.2.1 and </a:t>
            </a:r>
            <a:r>
              <a:rPr lang="en-US" dirty="0" err="1">
                <a:solidFill>
                  <a:schemeClr val="tx1"/>
                </a:solidFill>
                <a:ea typeface="+mn-lt"/>
                <a:cs typeface="+mn-lt"/>
              </a:rPr>
              <a:t>cuda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-toolkit version of 11.3.1.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C20FAA-AA82-47FB-B474-15B5B9F53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5504" y="317862"/>
            <a:ext cx="838199" cy="767687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D57F1E4F-1CFF-5643-939E-217C01CDF565}" type="slidenum">
              <a:rPr lang="en-US">
                <a:solidFill>
                  <a:schemeClr val="tx1"/>
                </a:solidFill>
              </a:rPr>
              <a:pPr algn="l">
                <a:spcAft>
                  <a:spcPts val="600"/>
                </a:spcAft>
              </a:pPr>
              <a:t>32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6F751B-0796-4374-B275-BE9275E9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3859795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>
                    <a:lumMod val="85000"/>
                    <a:lumOff val="15000"/>
                  </a:schemeClr>
                </a:solidFill>
              </a:rPr>
              <a:t>￼              </a:t>
            </a:r>
          </a:p>
        </p:txBody>
      </p:sp>
    </p:spTree>
    <p:extLst>
      <p:ext uri="{BB962C8B-B14F-4D97-AF65-F5344CB8AC3E}">
        <p14:creationId xmlns:p14="http://schemas.microsoft.com/office/powerpoint/2010/main" val="3653122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0962E-C81A-40F1-8DBF-17AFF079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Optimizer &amp; 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FEE94-F0C2-487F-A515-7A95295E4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Adam optimizer</a:t>
            </a:r>
          </a:p>
          <a:p>
            <a:pPr lvl="1"/>
            <a:r>
              <a:rPr lang="en-US" dirty="0"/>
              <a:t>Learning rate: 0.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Extension to stochastic gradient descent</a:t>
            </a:r>
            <a:endParaRPr lang="en-US"/>
          </a:p>
          <a:p>
            <a:pPr lvl="1"/>
            <a:r>
              <a:rPr lang="en-US" dirty="0">
                <a:ea typeface="+mn-lt"/>
                <a:cs typeface="+mn-lt"/>
              </a:rPr>
              <a:t>Broader adoption for deep learning applications</a:t>
            </a:r>
          </a:p>
          <a:p>
            <a:r>
              <a:rPr lang="en-US" dirty="0"/>
              <a:t>Loss function</a:t>
            </a:r>
          </a:p>
          <a:p>
            <a:pPr lvl="1"/>
            <a:r>
              <a:rPr lang="en-US" dirty="0">
                <a:ea typeface="+mn-lt"/>
                <a:cs typeface="+mn-lt"/>
              </a:rPr>
              <a:t>sparse categorical cross entropy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ABF3F0-BDF5-41A4-B672-51AF0449C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         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E0C615-3DF0-4968-9676-51DAD26A2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33</a:t>
            </a:fld>
            <a:endParaRPr lang="en-US"/>
          </a:p>
        </p:txBody>
      </p:sp>
      <p:pic>
        <p:nvPicPr>
          <p:cNvPr id="6" name="Picture 6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11907CB2-1ED3-45A2-948A-9AAE9EE45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378" y="5106524"/>
            <a:ext cx="5431603" cy="90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7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5E23A-6378-4489-9A1E-255E55792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34B43-3773-495F-A29E-DC7E8A924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Precision</a:t>
            </a:r>
          </a:p>
          <a:p>
            <a:pPr lvl="1"/>
            <a:r>
              <a:rPr lang="en-US" dirty="0">
                <a:ea typeface="+mn-lt"/>
                <a:cs typeface="+mn-lt"/>
              </a:rPr>
              <a:t>precise/accurate a model is out of those predicted positive</a:t>
            </a:r>
          </a:p>
          <a:p>
            <a:pPr lvl="1"/>
            <a:r>
              <a:rPr lang="en-US" dirty="0">
                <a:ea typeface="+mn-lt"/>
                <a:cs typeface="+mn-lt"/>
              </a:rPr>
              <a:t>how many of them are actual positive</a:t>
            </a:r>
          </a:p>
          <a:p>
            <a:r>
              <a:rPr lang="en-US" dirty="0">
                <a:ea typeface="+mn-lt"/>
                <a:cs typeface="+mn-lt"/>
              </a:rPr>
              <a:t>Recall: </a:t>
            </a:r>
          </a:p>
          <a:p>
            <a:pPr lvl="1"/>
            <a:r>
              <a:rPr lang="en-US" dirty="0">
                <a:ea typeface="+mn-lt"/>
                <a:cs typeface="+mn-lt"/>
              </a:rPr>
              <a:t> how many of the Actual Positives our model capture through labeling it as Positive (True Positive).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 F1 Score: </a:t>
            </a:r>
          </a:p>
          <a:p>
            <a:pPr lvl="1"/>
            <a:r>
              <a:rPr lang="en-US" dirty="0">
                <a:ea typeface="+mn-lt"/>
                <a:cs typeface="+mn-lt"/>
              </a:rPr>
              <a:t>Function of Precision and Recall.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A81D82-32C2-4E1B-AF9E-E0D1D07B7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         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AA5FC4-B9C3-4DDE-8AAC-55BD7E947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4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RESULT AND ANALYSIS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3859795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￼              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2199607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86121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 VGG16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         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0282" y="2426769"/>
            <a:ext cx="5150755" cy="36396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19160" y="6174906"/>
            <a:ext cx="4633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fig: Accuracy and Loss Curve of VGG16</a:t>
            </a:r>
          </a:p>
        </p:txBody>
      </p:sp>
    </p:spTree>
    <p:extLst>
      <p:ext uri="{BB962C8B-B14F-4D97-AF65-F5344CB8AC3E}">
        <p14:creationId xmlns:p14="http://schemas.microsoft.com/office/powerpoint/2010/main" val="63912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 VGG16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929" y="2289112"/>
            <a:ext cx="4619690" cy="456888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         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985000" y="3851569"/>
            <a:ext cx="4405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fig: Confusion matrix of VGG16 Model</a:t>
            </a:r>
          </a:p>
        </p:txBody>
      </p:sp>
    </p:spTree>
    <p:extLst>
      <p:ext uri="{BB962C8B-B14F-4D97-AF65-F5344CB8AC3E}">
        <p14:creationId xmlns:p14="http://schemas.microsoft.com/office/powerpoint/2010/main" val="32373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 VGG16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4315" y="2817179"/>
            <a:ext cx="8052478" cy="338999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         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485432" y="6305645"/>
            <a:ext cx="487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fig: Classification metrics of VGG16 model</a:t>
            </a:r>
          </a:p>
        </p:txBody>
      </p:sp>
    </p:spTree>
    <p:extLst>
      <p:ext uri="{BB962C8B-B14F-4D97-AF65-F5344CB8AC3E}">
        <p14:creationId xmlns:p14="http://schemas.microsoft.com/office/powerpoint/2010/main" val="29913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 VGG19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6817" y="2371933"/>
            <a:ext cx="5817686" cy="395537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         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97957" y="6391838"/>
            <a:ext cx="4633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fig: Accuracy and Loss Curve of VGG19</a:t>
            </a:r>
          </a:p>
        </p:txBody>
      </p:sp>
    </p:spTree>
    <p:extLst>
      <p:ext uri="{BB962C8B-B14F-4D97-AF65-F5344CB8AC3E}">
        <p14:creationId xmlns:p14="http://schemas.microsoft.com/office/powerpoint/2010/main" val="293872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 of Tomato Plant Disease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4220" y="3041650"/>
            <a:ext cx="2438400" cy="24384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160" y="3041650"/>
            <a:ext cx="2438400" cy="243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041650"/>
            <a:ext cx="2438400" cy="2438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78170" y="5588000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Healthy Leaf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71717" y="5588000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Early Blight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67481" y="5588000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Late Blight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          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90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 VGG19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269883"/>
            <a:ext cx="4635732" cy="458811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         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340600" y="3851569"/>
            <a:ext cx="4405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fig: Confusion matrix of VGG19 Model</a:t>
            </a:r>
          </a:p>
        </p:txBody>
      </p:sp>
    </p:spTree>
    <p:extLst>
      <p:ext uri="{BB962C8B-B14F-4D97-AF65-F5344CB8AC3E}">
        <p14:creationId xmlns:p14="http://schemas.microsoft.com/office/powerpoint/2010/main" val="397941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 VGG19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2531" y="2501900"/>
            <a:ext cx="8000009" cy="34544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         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17413" y="6022506"/>
            <a:ext cx="487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fig: Classification metrics of VGG19 model</a:t>
            </a:r>
          </a:p>
        </p:txBody>
      </p:sp>
    </p:spTree>
    <p:extLst>
      <p:ext uri="{BB962C8B-B14F-4D97-AF65-F5344CB8AC3E}">
        <p14:creationId xmlns:p14="http://schemas.microsoft.com/office/powerpoint/2010/main" val="16134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 XCEPTION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3662" y="2336800"/>
            <a:ext cx="6235700" cy="4055038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         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87700" y="6391838"/>
            <a:ext cx="5607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fig: Accuracy and Loss Curve of Xception Model</a:t>
            </a:r>
          </a:p>
        </p:txBody>
      </p:sp>
    </p:spTree>
    <p:extLst>
      <p:ext uri="{BB962C8B-B14F-4D97-AF65-F5344CB8AC3E}">
        <p14:creationId xmlns:p14="http://schemas.microsoft.com/office/powerpoint/2010/main" val="216170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 XCEPTION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659" y="2247900"/>
            <a:ext cx="4661360" cy="46101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         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785366" y="3482237"/>
            <a:ext cx="4597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fig: Confusion matrix of Xception Model</a:t>
            </a:r>
          </a:p>
        </p:txBody>
      </p:sp>
    </p:spTree>
    <p:extLst>
      <p:ext uri="{BB962C8B-B14F-4D97-AF65-F5344CB8AC3E}">
        <p14:creationId xmlns:p14="http://schemas.microsoft.com/office/powerpoint/2010/main" val="217428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 XCEPTION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5118" y="2501900"/>
            <a:ext cx="6400433" cy="341629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         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460213" y="5918199"/>
            <a:ext cx="5062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fig: Classification metrics of Xception model</a:t>
            </a:r>
          </a:p>
        </p:txBody>
      </p:sp>
    </p:spTree>
    <p:extLst>
      <p:ext uri="{BB962C8B-B14F-4D97-AF65-F5344CB8AC3E}">
        <p14:creationId xmlns:p14="http://schemas.microsoft.com/office/powerpoint/2010/main" val="381627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 Model Trained from Scratch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5110" y="2316565"/>
            <a:ext cx="6261100" cy="407527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         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59148" y="6369145"/>
            <a:ext cx="6909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fig: Accuracy and Loss Curve of Model Trained from Scratch</a:t>
            </a:r>
          </a:p>
        </p:txBody>
      </p:sp>
    </p:spTree>
    <p:extLst>
      <p:ext uri="{BB962C8B-B14F-4D97-AF65-F5344CB8AC3E}">
        <p14:creationId xmlns:p14="http://schemas.microsoft.com/office/powerpoint/2010/main" val="372084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 Model Trained from Scratch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745" y="2258820"/>
            <a:ext cx="4650319" cy="459918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         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013966" y="3482237"/>
            <a:ext cx="4467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fig: Confusion matrix of Model Trained </a:t>
            </a:r>
          </a:p>
          <a:p>
            <a:r>
              <a:rPr lang="en-US"/>
              <a:t>       from Scratch</a:t>
            </a:r>
          </a:p>
        </p:txBody>
      </p:sp>
    </p:spTree>
    <p:extLst>
      <p:ext uri="{BB962C8B-B14F-4D97-AF65-F5344CB8AC3E}">
        <p14:creationId xmlns:p14="http://schemas.microsoft.com/office/powerpoint/2010/main" val="262027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 Model Trained from Scratch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8779" y="2540000"/>
            <a:ext cx="6058754" cy="3556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         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355943" y="5874587"/>
            <a:ext cx="6359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fig: Classification metrics of Model Trained from Scratch</a:t>
            </a:r>
          </a:p>
        </p:txBody>
      </p:sp>
    </p:spTree>
    <p:extLst>
      <p:ext uri="{BB962C8B-B14F-4D97-AF65-F5344CB8AC3E}">
        <p14:creationId xmlns:p14="http://schemas.microsoft.com/office/powerpoint/2010/main" val="53328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/>
              <a:t>Hence, with the supervision of the project supervisor and proper coordination among all the team members, we successfully developed a CNN model and implemented it as web application. Using this web application, user can predict the disease of tomato plant with high speed and accuracy.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         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87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D049F-F059-4B90-8966-D2FA25CB8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Limitations and Future Enhancement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D4753-B4FD-4FDE-BB0D-D89030C50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Same approach can be applied to create a mobile app. </a:t>
            </a:r>
          </a:p>
          <a:p>
            <a:r>
              <a:rPr lang="en-US" dirty="0">
                <a:ea typeface="+mn-lt"/>
                <a:cs typeface="+mn-lt"/>
              </a:rPr>
              <a:t>Model can expanded to further include more diseases. </a:t>
            </a:r>
          </a:p>
          <a:p>
            <a:r>
              <a:rPr lang="en-US" dirty="0">
                <a:ea typeface="+mn-lt"/>
                <a:cs typeface="+mn-lt"/>
              </a:rPr>
              <a:t>Model can expanded to included more plants. </a:t>
            </a:r>
          </a:p>
          <a:p>
            <a:r>
              <a:rPr lang="en-US" dirty="0">
                <a:ea typeface="+mn-lt"/>
                <a:cs typeface="+mn-lt"/>
              </a:rPr>
              <a:t>App can be created with </a:t>
            </a:r>
            <a:r>
              <a:rPr lang="en-US" dirty="0" err="1">
                <a:ea typeface="+mn-lt"/>
                <a:cs typeface="+mn-lt"/>
              </a:rPr>
              <a:t>nepali</a:t>
            </a:r>
            <a:r>
              <a:rPr lang="en-US" dirty="0">
                <a:ea typeface="+mn-lt"/>
                <a:cs typeface="+mn-lt"/>
              </a:rPr>
              <a:t> or other languages which are suitable for farmers. </a:t>
            </a:r>
            <a:endParaRPr lang="en-US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Methods like Siamese networks can be used to train the networks with less number of dataset images</a:t>
            </a:r>
          </a:p>
          <a:p>
            <a:r>
              <a:rPr lang="en-US" dirty="0">
                <a:ea typeface="+mn-lt"/>
                <a:cs typeface="+mn-lt"/>
              </a:rPr>
              <a:t> Similarly we can even develop such model in which we upload a video and model can predict different diseases of the leaves of video.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0D9E90-BB8C-49B4-A2C3-02B764AC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         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A642BB-6A8D-4859-B92B-7391DEC5E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3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01AE2-A1A7-43C6-B510-D478C19AA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Overview of Tomato Plant Disease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21988D-6BBB-4592-8C07-528C4E049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         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A63C5-D9BE-4D72-9452-9786B8C0F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Content Placeholder 3" descr="A picture containing green, plant, vegetable&#10;&#10;Description automatically generated">
            <a:extLst>
              <a:ext uri="{FF2B5EF4-FFF2-40B4-BE49-F238E27FC236}">
                <a16:creationId xmlns:a16="http://schemas.microsoft.com/office/drawing/2014/main" id="{87E77E4B-DAA5-4846-8749-8CE18AAF0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220" y="3041650"/>
            <a:ext cx="2438400" cy="2438400"/>
          </a:xfrm>
          <a:prstGeom prst="rect">
            <a:avLst/>
          </a:prstGeom>
        </p:spPr>
      </p:pic>
      <p:pic>
        <p:nvPicPr>
          <p:cNvPr id="11" name="Picture 10" descr="A picture containing plant, African violet&#10;&#10;Description automatically generated">
            <a:extLst>
              <a:ext uri="{FF2B5EF4-FFF2-40B4-BE49-F238E27FC236}">
                <a16:creationId xmlns:a16="http://schemas.microsoft.com/office/drawing/2014/main" id="{6DA1F9B7-D139-4B86-8709-FFD425B19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160" y="3041650"/>
            <a:ext cx="2438400" cy="2438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EBC801-42AA-445F-B2C1-20B4029DC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041650"/>
            <a:ext cx="2438400" cy="2438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6830B79-205E-4A5F-84C7-C1D866BD4389}"/>
              </a:ext>
            </a:extLst>
          </p:cNvPr>
          <p:cNvSpPr txBox="1"/>
          <p:nvPr/>
        </p:nvSpPr>
        <p:spPr>
          <a:xfrm>
            <a:off x="1251772" y="5588000"/>
            <a:ext cx="2443297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/>
              <a:t>Tomato Mosaic virus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2AFCE1-E73F-41E0-9EE7-FE7F0C78959A}"/>
              </a:ext>
            </a:extLst>
          </p:cNvPr>
          <p:cNvSpPr txBox="1"/>
          <p:nvPr/>
        </p:nvSpPr>
        <p:spPr>
          <a:xfrm>
            <a:off x="5371717" y="5588000"/>
            <a:ext cx="145905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Target Spot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937065-1E0C-4181-936C-A2EA1A977B61}"/>
              </a:ext>
            </a:extLst>
          </p:cNvPr>
          <p:cNvSpPr txBox="1"/>
          <p:nvPr/>
        </p:nvSpPr>
        <p:spPr>
          <a:xfrm>
            <a:off x="8967481" y="5588000"/>
            <a:ext cx="1303562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Leaf Mold</a:t>
            </a:r>
          </a:p>
        </p:txBody>
      </p:sp>
      <p:sp>
        <p:nvSpPr>
          <p:cNvPr id="21" name="Footer Placeholder 9">
            <a:extLst>
              <a:ext uri="{FF2B5EF4-FFF2-40B4-BE49-F238E27FC236}">
                <a16:creationId xmlns:a16="http://schemas.microsoft.com/office/drawing/2014/main" id="{09F5B0B5-718D-430D-AB84-9077C3D8BBB8}"/>
              </a:ext>
            </a:extLst>
          </p:cNvPr>
          <p:cNvSpPr txBox="1">
            <a:spLocks/>
          </p:cNvSpPr>
          <p:nvPr/>
        </p:nvSpPr>
        <p:spPr>
          <a:xfrm>
            <a:off x="713510" y="65442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
              </a:t>
            </a:r>
          </a:p>
        </p:txBody>
      </p:sp>
      <p:sp>
        <p:nvSpPr>
          <p:cNvPr id="23" name="Slide Number Placeholder 10">
            <a:extLst>
              <a:ext uri="{FF2B5EF4-FFF2-40B4-BE49-F238E27FC236}">
                <a16:creationId xmlns:a16="http://schemas.microsoft.com/office/drawing/2014/main" id="{94F603A5-D84D-4D82-B0CD-C457E04E8475}"/>
              </a:ext>
            </a:extLst>
          </p:cNvPr>
          <p:cNvSpPr txBox="1">
            <a:spLocks/>
          </p:cNvSpPr>
          <p:nvPr/>
        </p:nvSpPr>
        <p:spPr bwMode="gray">
          <a:xfrm>
            <a:off x="10504940" y="4481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88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err="1"/>
              <a:t>Mohit</a:t>
            </a:r>
            <a:r>
              <a:rPr lang="en-US"/>
              <a:t> Agarwal, Abhishek Singh, Siddhartha </a:t>
            </a:r>
            <a:r>
              <a:rPr lang="en-US" err="1"/>
              <a:t>Arjaria</a:t>
            </a:r>
            <a:r>
              <a:rPr lang="en-US"/>
              <a:t>, Amit Sinha, and </a:t>
            </a:r>
            <a:r>
              <a:rPr lang="en-US" err="1"/>
              <a:t>Suneet</a:t>
            </a:r>
            <a:r>
              <a:rPr lang="en-US"/>
              <a:t> Gupta. </a:t>
            </a:r>
            <a:r>
              <a:rPr lang="en-US" err="1"/>
              <a:t>Toled</a:t>
            </a:r>
            <a:r>
              <a:rPr lang="en-US"/>
              <a:t>: Tomato leaf disease detection using convolution neural network. </a:t>
            </a:r>
            <a:r>
              <a:rPr lang="it-IT"/>
              <a:t>Procedia Computer Science, 167:293–301, 2020.</a:t>
            </a:r>
          </a:p>
          <a:p>
            <a:r>
              <a:rPr lang="en-US"/>
              <a:t>RK Arora and SM Paul </a:t>
            </a:r>
            <a:r>
              <a:rPr lang="en-US" err="1"/>
              <a:t>Khurana</a:t>
            </a:r>
            <a:r>
              <a:rPr lang="en-US"/>
              <a:t>. Major fungal and bacterial diseases of potato and their management. In Fruit and vegetable diseases, pages 189–231. Springer, 2004.</a:t>
            </a:r>
          </a:p>
          <a:p>
            <a:r>
              <a:rPr lang="en-US"/>
              <a:t>Girish </a:t>
            </a:r>
            <a:r>
              <a:rPr lang="en-US" err="1"/>
              <a:t>Athanikar</a:t>
            </a:r>
            <a:r>
              <a:rPr lang="en-US"/>
              <a:t> and </a:t>
            </a:r>
            <a:r>
              <a:rPr lang="en-US" err="1"/>
              <a:t>Priti</a:t>
            </a:r>
            <a:r>
              <a:rPr lang="en-US"/>
              <a:t> </a:t>
            </a:r>
            <a:r>
              <a:rPr lang="en-US" err="1"/>
              <a:t>Badar</a:t>
            </a:r>
            <a:r>
              <a:rPr lang="en-US"/>
              <a:t>. Potato leaf diseases detection and classification system. International Journal of Computer Science and Mobile Computing, 5(2):76–88, 2016.</a:t>
            </a:r>
          </a:p>
          <a:p>
            <a:r>
              <a:rPr lang="en-US"/>
              <a:t>Pierre </a:t>
            </a:r>
            <a:r>
              <a:rPr lang="en-US" err="1"/>
              <a:t>Barr´e</a:t>
            </a:r>
            <a:r>
              <a:rPr lang="en-US"/>
              <a:t>, Ben C </a:t>
            </a:r>
            <a:r>
              <a:rPr lang="en-US" err="1"/>
              <a:t>St¨over</a:t>
            </a:r>
            <a:r>
              <a:rPr lang="en-US"/>
              <a:t>, Kai F </a:t>
            </a:r>
            <a:r>
              <a:rPr lang="en-US" err="1"/>
              <a:t>M¨uller</a:t>
            </a:r>
            <a:r>
              <a:rPr lang="en-US"/>
              <a:t>, and Volker </a:t>
            </a:r>
            <a:r>
              <a:rPr lang="en-US" err="1"/>
              <a:t>Steinhage</a:t>
            </a:r>
            <a:r>
              <a:rPr lang="en-US"/>
              <a:t>. </a:t>
            </a:r>
            <a:r>
              <a:rPr lang="en-US" err="1"/>
              <a:t>Leafnet</a:t>
            </a:r>
            <a:r>
              <a:rPr lang="en-US"/>
              <a:t>: A computer vision system for automatic plant species identification. Ecological Informatics, 40:50–56, 2017.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         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25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Jing Chen, Qi Liu, and </a:t>
            </a:r>
            <a:r>
              <a:rPr lang="en-US" err="1"/>
              <a:t>Lingwang</a:t>
            </a:r>
            <a:r>
              <a:rPr lang="en-US"/>
              <a:t> Gao. Visual tea leaf disease </a:t>
            </a:r>
            <a:r>
              <a:rPr lang="en-US" err="1"/>
              <a:t>recognitionusing</a:t>
            </a:r>
            <a:r>
              <a:rPr lang="en-US"/>
              <a:t> a convolutional neural network model. Symmetry, 11(3):343, 2019.</a:t>
            </a:r>
          </a:p>
          <a:p>
            <a:r>
              <a:rPr lang="en-US" err="1"/>
              <a:t>Fran，cois</a:t>
            </a:r>
            <a:r>
              <a:rPr lang="en-US"/>
              <a:t> </a:t>
            </a:r>
            <a:r>
              <a:rPr lang="en-US" err="1"/>
              <a:t>Chollet</a:t>
            </a:r>
            <a:r>
              <a:rPr lang="en-US"/>
              <a:t>. Xception: Deep learning with </a:t>
            </a:r>
            <a:r>
              <a:rPr lang="en-US" err="1"/>
              <a:t>depthwise</a:t>
            </a:r>
            <a:r>
              <a:rPr lang="en-US"/>
              <a:t> separable convolutions. In Proceedings of the IEEE conference on computer vision and pattern recognition, pages 1251–1258, 2017.</a:t>
            </a:r>
          </a:p>
          <a:p>
            <a:r>
              <a:rPr lang="en-US"/>
              <a:t>Pavel </a:t>
            </a:r>
            <a:r>
              <a:rPr lang="en-US" err="1"/>
              <a:t>Goncharov</a:t>
            </a:r>
            <a:r>
              <a:rPr lang="en-US"/>
              <a:t>, Alexander </a:t>
            </a:r>
            <a:r>
              <a:rPr lang="en-US" err="1"/>
              <a:t>Uzhinskiy</a:t>
            </a:r>
            <a:r>
              <a:rPr lang="en-US"/>
              <a:t>, Gennady </a:t>
            </a:r>
            <a:r>
              <a:rPr lang="en-US" err="1"/>
              <a:t>Ososkov</a:t>
            </a:r>
            <a:r>
              <a:rPr lang="en-US"/>
              <a:t>, Andrey </a:t>
            </a:r>
            <a:r>
              <a:rPr lang="en-US" err="1"/>
              <a:t>Nechaevskiy</a:t>
            </a:r>
            <a:r>
              <a:rPr lang="en-US"/>
              <a:t>, and Julia </a:t>
            </a:r>
            <a:r>
              <a:rPr lang="en-US" err="1"/>
              <a:t>Zudikhina</a:t>
            </a:r>
            <a:r>
              <a:rPr lang="en-US"/>
              <a:t>. Deep </a:t>
            </a:r>
            <a:r>
              <a:rPr lang="en-US" err="1"/>
              <a:t>siamese</a:t>
            </a:r>
            <a:r>
              <a:rPr lang="en-US"/>
              <a:t> networks for plant disease detection. In EPJ web of conferences, volume 226, page 03010. EDP Sciences, 2020.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         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12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OUTCOME OF THE PROJECT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1005" y="2467145"/>
            <a:ext cx="7258631" cy="34163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         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179198" y="5883445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fig: Homepage</a:t>
            </a:r>
          </a:p>
        </p:txBody>
      </p:sp>
    </p:spTree>
    <p:extLst>
      <p:ext uri="{BB962C8B-B14F-4D97-AF65-F5344CB8AC3E}">
        <p14:creationId xmlns:p14="http://schemas.microsoft.com/office/powerpoint/2010/main" val="351604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OUTCOME OF THE PROJECT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127"/>
          <a:stretch/>
        </p:blipFill>
        <p:spPr>
          <a:xfrm>
            <a:off x="1927444" y="2437301"/>
            <a:ext cx="7635655" cy="350629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         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 smtClean="0"/>
              <a:pPr/>
              <a:t>53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356910" y="5798387"/>
            <a:ext cx="2776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fig: Info About Diseases</a:t>
            </a:r>
          </a:p>
        </p:txBody>
      </p:sp>
    </p:spTree>
    <p:extLst>
      <p:ext uri="{BB962C8B-B14F-4D97-AF65-F5344CB8AC3E}">
        <p14:creationId xmlns:p14="http://schemas.microsoft.com/office/powerpoint/2010/main" val="222885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OUTCOME OF THE PROJECT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2011" y="2667000"/>
            <a:ext cx="7304356" cy="34163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         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 smtClean="0"/>
              <a:pPr/>
              <a:t>54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84031" y="5434568"/>
            <a:ext cx="2560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fig: Upload an image</a:t>
            </a:r>
          </a:p>
        </p:txBody>
      </p:sp>
    </p:spTree>
    <p:extLst>
      <p:ext uri="{BB962C8B-B14F-4D97-AF65-F5344CB8AC3E}">
        <p14:creationId xmlns:p14="http://schemas.microsoft.com/office/powerpoint/2010/main" val="183437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OUTCOME OF THE PROJECT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1007" y="2540000"/>
            <a:ext cx="7271293" cy="34163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         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005192" y="5956300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fig: Diseases Result</a:t>
            </a:r>
          </a:p>
        </p:txBody>
      </p:sp>
    </p:spTree>
    <p:extLst>
      <p:ext uri="{BB962C8B-B14F-4D97-AF65-F5344CB8AC3E}">
        <p14:creationId xmlns:p14="http://schemas.microsoft.com/office/powerpoint/2010/main" val="330128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314C310-850D-4491-AA52-C75BEA68B68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5FD8913-5B14-4288-B742-31ACF1DBE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247" y="1085549"/>
            <a:ext cx="3430947" cy="4686903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solidFill>
                  <a:schemeClr val="tx1"/>
                </a:solidFill>
              </a:rPr>
              <a:t>Problem Statement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C1456-2340-4897-AAA1-813B87EF4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1399" y="1085549"/>
            <a:ext cx="5579707" cy="4686903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Leaf diseases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Affect leaf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Affect photosynthesis and other activities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Can cause crop damage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Spreads wildly if unchecked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Quick detection necessary</a:t>
            </a:r>
          </a:p>
          <a:p>
            <a:r>
              <a:rPr lang="en-US">
                <a:solidFill>
                  <a:schemeClr val="tx1"/>
                </a:solidFill>
              </a:rPr>
              <a:t>Present research on disease detection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More Focused on transfer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B6B44-BDAE-49A6-8487-2533598F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5504" y="317862"/>
            <a:ext cx="838199" cy="767687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D57F1E4F-1CFF-5643-939E-217C01CDF565}" type="slidenum">
              <a:rPr lang="en-US">
                <a:solidFill>
                  <a:schemeClr val="tx1"/>
                </a:solidFill>
              </a:rPr>
              <a:pPr algn="l">
                <a:spcAft>
                  <a:spcPts val="600"/>
                </a:spcAft>
              </a:pPr>
              <a:t>6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377A92-76BB-4273-8A23-E26A6CEFC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3859795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>
                    <a:lumMod val="85000"/>
                    <a:lumOff val="15000"/>
                  </a:schemeClr>
                </a:solidFill>
              </a:rPr>
              <a:t>￼              </a:t>
            </a:r>
          </a:p>
        </p:txBody>
      </p:sp>
    </p:spTree>
    <p:extLst>
      <p:ext uri="{BB962C8B-B14F-4D97-AF65-F5344CB8AC3E}">
        <p14:creationId xmlns:p14="http://schemas.microsoft.com/office/powerpoint/2010/main" val="129311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C314C310-850D-4491-AA52-C75BEA68B68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11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C51EEB8-E5A4-4C58-AB1E-BC5052549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247" y="1085549"/>
            <a:ext cx="3430947" cy="4686903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solidFill>
                  <a:schemeClr val="tx1"/>
                </a:solidFill>
              </a:rPr>
              <a:t>Objective</a:t>
            </a:r>
          </a:p>
        </p:txBody>
      </p:sp>
      <p:cxnSp>
        <p:nvCxnSpPr>
          <p:cNvPr id="23" name="Straight Connector 15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DDD57-7824-4C4E-B8A8-B29480874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1399" y="1085549"/>
            <a:ext cx="5579707" cy="46869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CNN </a:t>
            </a:r>
            <a:r>
              <a:rPr lang="en-US" dirty="0">
                <a:solidFill>
                  <a:schemeClr val="tx1"/>
                </a:solidFill>
              </a:rPr>
              <a:t>model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Suggest and Train 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Compare with existing transfer learning models</a:t>
            </a:r>
          </a:p>
          <a:p>
            <a:r>
              <a:rPr lang="en-US" dirty="0">
                <a:solidFill>
                  <a:schemeClr val="tx1"/>
                </a:solidFill>
              </a:rPr>
              <a:t>Web App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Integrate model 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Detect disease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Help Relevant parties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22C55-DE59-4E60-9D1E-7767D3D86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5504" y="317862"/>
            <a:ext cx="838199" cy="767687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D57F1E4F-1CFF-5643-939E-217C01CDF565}" type="slidenum">
              <a:rPr lang="en-US">
                <a:solidFill>
                  <a:schemeClr val="tx1"/>
                </a:solidFill>
              </a:rPr>
              <a:pPr algn="l">
                <a:spcAft>
                  <a:spcPts val="600"/>
                </a:spcAft>
              </a:pPr>
              <a:t>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F213CC-9F3B-4598-860C-0A92EBC99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3859795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>
                    <a:lumMod val="85000"/>
                    <a:lumOff val="15000"/>
                  </a:schemeClr>
                </a:solidFill>
              </a:rPr>
              <a:t>￼              </a:t>
            </a:r>
          </a:p>
        </p:txBody>
      </p:sp>
    </p:spTree>
    <p:extLst>
      <p:ext uri="{BB962C8B-B14F-4D97-AF65-F5344CB8AC3E}">
        <p14:creationId xmlns:p14="http://schemas.microsoft.com/office/powerpoint/2010/main" val="363276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C314C310-850D-4491-AA52-C75BEA68B68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11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C51EEB8-E5A4-4C58-AB1E-BC5052549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247" y="1085549"/>
            <a:ext cx="3430947" cy="4686903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solidFill>
                  <a:schemeClr val="tx1"/>
                </a:solidFill>
              </a:rPr>
              <a:t>Scope and Applications</a:t>
            </a:r>
          </a:p>
        </p:txBody>
      </p:sp>
      <p:cxnSp>
        <p:nvCxnSpPr>
          <p:cNvPr id="23" name="Straight Connector 15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DDD57-7824-4C4E-B8A8-B29480874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1399" y="1085549"/>
            <a:ext cx="5579707" cy="46869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Quick detection of disease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Help Farmers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Help Relevant parties without proper training</a:t>
            </a:r>
          </a:p>
          <a:p>
            <a:r>
              <a:rPr lang="en-US">
                <a:solidFill>
                  <a:schemeClr val="tx1"/>
                </a:solidFill>
              </a:rPr>
              <a:t>Suggest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Possible causes of disease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Remedies of the disease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22C55-DE59-4E60-9D1E-7767D3D86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5504" y="317862"/>
            <a:ext cx="838199" cy="767687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D57F1E4F-1CFF-5643-939E-217C01CDF565}" type="slidenum">
              <a:rPr lang="en-US">
                <a:solidFill>
                  <a:schemeClr val="tx1"/>
                </a:solidFill>
              </a:rPr>
              <a:pPr algn="l">
                <a:spcAft>
                  <a:spcPts val="600"/>
                </a:spcAft>
              </a:pPr>
              <a:t>8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F213CC-9F3B-4598-860C-0A92EBC99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3859795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>
                    <a:lumMod val="85000"/>
                    <a:lumOff val="15000"/>
                  </a:schemeClr>
                </a:solidFill>
              </a:rPr>
              <a:t>￼              </a:t>
            </a:r>
          </a:p>
        </p:txBody>
      </p:sp>
    </p:spTree>
    <p:extLst>
      <p:ext uri="{BB962C8B-B14F-4D97-AF65-F5344CB8AC3E}">
        <p14:creationId xmlns:p14="http://schemas.microsoft.com/office/powerpoint/2010/main" val="457907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LITERATURE REVIEW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2348621"/>
              </p:ext>
            </p:extLst>
          </p:nvPr>
        </p:nvGraphicFramePr>
        <p:xfrm>
          <a:off x="561110" y="2603500"/>
          <a:ext cx="11137824" cy="3439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784">
                  <a:extLst>
                    <a:ext uri="{9D8B030D-6E8A-4147-A177-3AD203B41FA5}">
                      <a16:colId xmlns:a16="http://schemas.microsoft.com/office/drawing/2014/main" val="3813219019"/>
                    </a:ext>
                  </a:extLst>
                </a:gridCol>
                <a:gridCol w="3531740">
                  <a:extLst>
                    <a:ext uri="{9D8B030D-6E8A-4147-A177-3AD203B41FA5}">
                      <a16:colId xmlns:a16="http://schemas.microsoft.com/office/drawing/2014/main" val="4162956232"/>
                    </a:ext>
                  </a:extLst>
                </a:gridCol>
                <a:gridCol w="1442388">
                  <a:extLst>
                    <a:ext uri="{9D8B030D-6E8A-4147-A177-3AD203B41FA5}">
                      <a16:colId xmlns:a16="http://schemas.microsoft.com/office/drawing/2014/main" val="3674566055"/>
                    </a:ext>
                  </a:extLst>
                </a:gridCol>
                <a:gridCol w="1605337">
                  <a:extLst>
                    <a:ext uri="{9D8B030D-6E8A-4147-A177-3AD203B41FA5}">
                      <a16:colId xmlns:a16="http://schemas.microsoft.com/office/drawing/2014/main" val="610260431"/>
                    </a:ext>
                  </a:extLst>
                </a:gridCol>
                <a:gridCol w="2648270">
                  <a:extLst>
                    <a:ext uri="{9D8B030D-6E8A-4147-A177-3AD203B41FA5}">
                      <a16:colId xmlns:a16="http://schemas.microsoft.com/office/drawing/2014/main" val="3715208447"/>
                    </a:ext>
                  </a:extLst>
                </a:gridCol>
                <a:gridCol w="1315305">
                  <a:extLst>
                    <a:ext uri="{9D8B030D-6E8A-4147-A177-3AD203B41FA5}">
                      <a16:colId xmlns:a16="http://schemas.microsoft.com/office/drawing/2014/main" val="3135887248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S.N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AUTHORS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TECHNIQUE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6167748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kern="1200" noProof="0">
                          <a:effectLst/>
                        </a:rPr>
                        <a:t>Potato Leaf Diseases Detection and Classification System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February, 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P. Badar et.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 Means Clustering and Back Propagation Neural network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3888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Wheat Disease Recognition through One-shot Learning using Fields Images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8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April , 2021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Hamza Mukhtar et. al.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one shot network with mobilenetv3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384227"/>
                  </a:ext>
                </a:extLst>
              </a:tr>
              <a:tr h="965647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kern="1200" noProof="0">
                          <a:effectLst/>
                        </a:rPr>
                        <a:t>Tomato Leaf Disease Detection using Convolutional Neural Network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August,  2018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Prajwala TM et.al.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kern="1200" noProof="0">
                          <a:effectLst/>
                        </a:rPr>
                        <a:t>Proposes modification of LeNet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kern="1200" noProof="0">
                          <a:effectLst/>
                        </a:rPr>
                        <a:t>94-95%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498480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         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5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04C5C06298504E8A53A56EDAE6DA23" ma:contentTypeVersion="5" ma:contentTypeDescription="Create a new document." ma:contentTypeScope="" ma:versionID="6755affa47b9af72f2cf8a106e830322">
  <xsd:schema xmlns:xsd="http://www.w3.org/2001/XMLSchema" xmlns:xs="http://www.w3.org/2001/XMLSchema" xmlns:p="http://schemas.microsoft.com/office/2006/metadata/properties" xmlns:ns2="0bd5e9ee-48b7-4ecd-a883-6ff74994e17e" targetNamespace="http://schemas.microsoft.com/office/2006/metadata/properties" ma:root="true" ma:fieldsID="a839d3c7109147a5619f22e0d96ea3ae" ns2:_="">
    <xsd:import namespace="0bd5e9ee-48b7-4ecd-a883-6ff74994e1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d5e9ee-48b7-4ecd-a883-6ff74994e1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2210F27-12B3-4A78-AB3B-2ADDAE5131E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D27736A-24E6-4851-A1BD-85294B84D1B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967ED1D-9CB0-4486-8DED-E9CB256E873C}">
  <ds:schemaRefs>
    <ds:schemaRef ds:uri="0bd5e9ee-48b7-4ecd-a883-6ff74994e17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35</TotalTime>
  <Words>1216</Words>
  <Application>Microsoft Office PowerPoint</Application>
  <PresentationFormat>Widescreen</PresentationFormat>
  <Paragraphs>420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Century Gothic</vt:lpstr>
      <vt:lpstr>Wingdings 3</vt:lpstr>
      <vt:lpstr>Ion Boardroom</vt:lpstr>
      <vt:lpstr>TOMATO LEAF DISEASE DETECTION USING DEEP LEARNING</vt:lpstr>
      <vt:lpstr>INTRODUCTION </vt:lpstr>
      <vt:lpstr>INTRODUCTION </vt:lpstr>
      <vt:lpstr>Overview of Tomato Plant Disease</vt:lpstr>
      <vt:lpstr>Overview of Tomato Plant Disease </vt:lpstr>
      <vt:lpstr>Problem Statement</vt:lpstr>
      <vt:lpstr>Objective</vt:lpstr>
      <vt:lpstr>Scope and Applications</vt:lpstr>
      <vt:lpstr>LITERATURE REVIEW</vt:lpstr>
      <vt:lpstr>LITERATURE REVIEW</vt:lpstr>
      <vt:lpstr>LITERATURE REVIEW</vt:lpstr>
      <vt:lpstr>REQUIREMENT ANALYSIS</vt:lpstr>
      <vt:lpstr>SOFTWARE REQUIREMENTS</vt:lpstr>
      <vt:lpstr>HARDWARE REQUIREMENTS</vt:lpstr>
      <vt:lpstr>FUNCTIONAL REQUIREMENTS</vt:lpstr>
      <vt:lpstr>NON-FUNCTIONAL REQUIREMENTS</vt:lpstr>
      <vt:lpstr>FEASIBILITY ANALYSIS</vt:lpstr>
      <vt:lpstr>METHODOLOGY</vt:lpstr>
      <vt:lpstr>INCREMENTAL SDLC</vt:lpstr>
      <vt:lpstr>SYSTEM DESIGN AND ARCHITECTURE</vt:lpstr>
      <vt:lpstr>SYSTEM DESIGN AND ARCHITECTURE</vt:lpstr>
      <vt:lpstr>SYSTEM DESIGN AND ARCHITECTURE</vt:lpstr>
      <vt:lpstr>SYSTEM DESIGN AND ARCHITECTURE</vt:lpstr>
      <vt:lpstr>STEPS  INVOLVED IN TRAINING AND CREATION OF MODEL</vt:lpstr>
      <vt:lpstr>Data Acquisition</vt:lpstr>
      <vt:lpstr>PowerPoint Presentation</vt:lpstr>
      <vt:lpstr>Data Preprocessing</vt:lpstr>
      <vt:lpstr>Classification</vt:lpstr>
      <vt:lpstr>PowerPoint Presentation</vt:lpstr>
      <vt:lpstr>Suggested model</vt:lpstr>
      <vt:lpstr>Suggested model</vt:lpstr>
      <vt:lpstr>Experimental Settings</vt:lpstr>
      <vt:lpstr>Optimizer &amp; Loss Function</vt:lpstr>
      <vt:lpstr>Evaluation Metrics</vt:lpstr>
      <vt:lpstr>RESULT AND ANALYSIS</vt:lpstr>
      <vt:lpstr>FOR VGG16</vt:lpstr>
      <vt:lpstr>FOR VGG16</vt:lpstr>
      <vt:lpstr>FOR VGG16</vt:lpstr>
      <vt:lpstr>FOR VGG19</vt:lpstr>
      <vt:lpstr>FOR VGG19</vt:lpstr>
      <vt:lpstr>FOR VGG19</vt:lpstr>
      <vt:lpstr>FOR XCEPTION</vt:lpstr>
      <vt:lpstr>FOR XCEPTION</vt:lpstr>
      <vt:lpstr>FOR XCEPTION</vt:lpstr>
      <vt:lpstr>For Model Trained from Scratch</vt:lpstr>
      <vt:lpstr>For Model Trained from Scratch</vt:lpstr>
      <vt:lpstr>For Model Trained from Scratch</vt:lpstr>
      <vt:lpstr>CONCLUSION</vt:lpstr>
      <vt:lpstr>Limitations and Future Enhancement</vt:lpstr>
      <vt:lpstr>BIBLIOGRAPHY</vt:lpstr>
      <vt:lpstr>BIBLIOGRAPHY</vt:lpstr>
      <vt:lpstr>OUTCOME OF THE PROJECT</vt:lpstr>
      <vt:lpstr>OUTCOME OF THE PROJECT</vt:lpstr>
      <vt:lpstr>OUTCOME OF THE PROJECT</vt:lpstr>
      <vt:lpstr>OUTCOME OF THE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POTATO LEAF DISEASE DETECTION USING CNN</dc:title>
  <dc:creator>Dell</dc:creator>
  <cp:lastModifiedBy>Dell</cp:lastModifiedBy>
  <cp:revision>216</cp:revision>
  <dcterms:created xsi:type="dcterms:W3CDTF">2021-12-07T15:04:53Z</dcterms:created>
  <dcterms:modified xsi:type="dcterms:W3CDTF">2022-07-23T15:11:16Z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0x0101009C04C5C06298504E8A53A56EDAE6DA23</vt:lpwstr>
  </property>
</Properties>
</file>